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0" r:id="rId4"/>
  </p:sldMasterIdLst>
  <p:notesMasterIdLst>
    <p:notesMasterId r:id="rId22"/>
  </p:notesMasterIdLst>
  <p:sldIdLst>
    <p:sldId id="256" r:id="rId5"/>
    <p:sldId id="292" r:id="rId6"/>
    <p:sldId id="263" r:id="rId7"/>
    <p:sldId id="265" r:id="rId8"/>
    <p:sldId id="257" r:id="rId9"/>
    <p:sldId id="4755" r:id="rId10"/>
    <p:sldId id="4756" r:id="rId11"/>
    <p:sldId id="274" r:id="rId12"/>
    <p:sldId id="4758" r:id="rId13"/>
    <p:sldId id="4759" r:id="rId14"/>
    <p:sldId id="288" r:id="rId15"/>
    <p:sldId id="290" r:id="rId16"/>
    <p:sldId id="261" r:id="rId17"/>
    <p:sldId id="4760" r:id="rId18"/>
    <p:sldId id="4761" r:id="rId19"/>
    <p:sldId id="4762" r:id="rId20"/>
    <p:sldId id="258" r:id="rId21"/>
  </p:sldIdLst>
  <p:sldSz cx="9144000" cy="5143500" type="screen16x9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0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915A73-1994-6294-4A3F-12265492A9A3}" name="DIMIC Ekaterina (AMLA)" initials="D(" userId="S::ekaterina.dimic@amla.europa.eu::09918725-4c9d-4c52-a193-22cea1e151ec" providerId="AD"/>
  <p188:author id="{AACA94A5-EEED-051B-5384-67C73E27DD0C}" name="PETERSEN Rikke-Louise Ørum (AMLA)" initials="P(" userId="S::rikke-louise.petersen@amla.europa.eu::ec76003c-9265-4b13-b66b-84e63eccba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28515-D959-4190-BF7F-2BA992E32782}" v="32" dt="2026-05-27T12:17:03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40"/>
        <p:guide pos="61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VALKOV Theodore (AMLA)" userId="7c9154df-ac6c-4478-8e3e-8bba67bb37c5" providerId="ADAL" clId="{B224A851-9AF1-446C-ABD6-6CBF8FF36223}"/>
    <pc:docChg chg="modSld sldOrd">
      <pc:chgData name="KOVALKOV Theodore (AMLA)" userId="7c9154df-ac6c-4478-8e3e-8bba67bb37c5" providerId="ADAL" clId="{B224A851-9AF1-446C-ABD6-6CBF8FF36223}" dt="2026-05-26T12:52:37.186" v="1"/>
      <pc:docMkLst>
        <pc:docMk/>
      </pc:docMkLst>
      <pc:sldChg chg="ord">
        <pc:chgData name="KOVALKOV Theodore (AMLA)" userId="7c9154df-ac6c-4478-8e3e-8bba67bb37c5" providerId="ADAL" clId="{B224A851-9AF1-446C-ABD6-6CBF8FF36223}" dt="2026-05-26T12:52:37.186" v="1"/>
        <pc:sldMkLst>
          <pc:docMk/>
          <pc:sldMk cId="1182090379" sldId="263"/>
        </pc:sldMkLst>
      </pc:sldChg>
    </pc:docChg>
  </pc:docChgLst>
  <pc:docChgLst>
    <pc:chgData name="VIGNES Basile (AMLA)" userId="S::basile.vignes@amla.europa.eu::57e342d1-dae0-4d24-b480-d1b699a210cd" providerId="AD" clId="Web-{D8EF4A28-D86F-8663-C339-E473BD288E96}"/>
    <pc:docChg chg="modSld">
      <pc:chgData name="VIGNES Basile (AMLA)" userId="S::basile.vignes@amla.europa.eu::57e342d1-dae0-4d24-b480-d1b699a210cd" providerId="AD" clId="Web-{D8EF4A28-D86F-8663-C339-E473BD288E96}" dt="2026-05-05T06:15:53.285" v="6" actId="20577"/>
      <pc:docMkLst>
        <pc:docMk/>
      </pc:docMkLst>
      <pc:sldChg chg="modSp modCm">
        <pc:chgData name="VIGNES Basile (AMLA)" userId="S::basile.vignes@amla.europa.eu::57e342d1-dae0-4d24-b480-d1b699a210cd" providerId="AD" clId="Web-{D8EF4A28-D86F-8663-C339-E473BD288E96}" dt="2026-05-05T06:15:53.285" v="6" actId="20577"/>
        <pc:sldMkLst>
          <pc:docMk/>
          <pc:sldMk cId="3110511913" sldId="4759"/>
        </pc:sldMkLst>
        <pc:spChg chg="mod">
          <ac:chgData name="VIGNES Basile (AMLA)" userId="S::basile.vignes@amla.europa.eu::57e342d1-dae0-4d24-b480-d1b699a210cd" providerId="AD" clId="Web-{D8EF4A28-D86F-8663-C339-E473BD288E96}" dt="2026-05-05T06:15:53.285" v="6" actId="20577"/>
          <ac:spMkLst>
            <pc:docMk/>
            <pc:sldMk cId="3110511913" sldId="4759"/>
            <ac:spMk id="13" creationId="{C41379DF-657C-1EDF-68F4-C22FD4E998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GNES Basile (AMLA)" userId="S::basile.vignes@amla.europa.eu::57e342d1-dae0-4d24-b480-d1b699a210cd" providerId="AD" clId="Web-{D8EF4A28-D86F-8663-C339-E473BD288E96}" dt="2026-05-05T06:15:53.285" v="6" actId="20577"/>
              <pc2:cmMkLst xmlns:pc2="http://schemas.microsoft.com/office/powerpoint/2019/9/main/command">
                <pc:docMk/>
                <pc:sldMk cId="3110511913" sldId="4759"/>
                <pc2:cmMk id="{23F347F2-6953-41FF-BF03-0020EA192E12}"/>
              </pc2:cmMkLst>
            </pc226:cmChg>
          </p:ext>
        </pc:extLst>
      </pc:sldChg>
    </pc:docChg>
  </pc:docChgLst>
  <pc:docChgLst>
    <pc:chgData name="VIGNES Basile (AMLA)" userId="57e342d1-dae0-4d24-b480-d1b699a210cd" providerId="ADAL" clId="{7F4972C8-598B-4A13-A084-1D4F354A4476}"/>
    <pc:docChg chg="undo custSel addSld delSld modSld sldOrd">
      <pc:chgData name="VIGNES Basile (AMLA)" userId="57e342d1-dae0-4d24-b480-d1b699a210cd" providerId="ADAL" clId="{7F4972C8-598B-4A13-A084-1D4F354A4476}" dt="2026-05-27T12:17:03.753" v="6684" actId="20577"/>
      <pc:docMkLst>
        <pc:docMk/>
      </pc:docMkLst>
      <pc:sldChg chg="addSp delSp modSp mod">
        <pc:chgData name="VIGNES Basile (AMLA)" userId="57e342d1-dae0-4d24-b480-d1b699a210cd" providerId="ADAL" clId="{7F4972C8-598B-4A13-A084-1D4F354A4476}" dt="2026-05-19T12:38:01.239" v="6518" actId="20577"/>
        <pc:sldMkLst>
          <pc:docMk/>
          <pc:sldMk cId="2487455350" sldId="256"/>
        </pc:sldMkLst>
        <pc:spChg chg="mod">
          <ac:chgData name="VIGNES Basile (AMLA)" userId="57e342d1-dae0-4d24-b480-d1b699a210cd" providerId="ADAL" clId="{7F4972C8-598B-4A13-A084-1D4F354A4476}" dt="2026-05-19T12:38:01.239" v="6518" actId="20577"/>
          <ac:spMkLst>
            <pc:docMk/>
            <pc:sldMk cId="2487455350" sldId="256"/>
            <ac:spMk id="2" creationId="{00000000-0000-0000-0000-000000000000}"/>
          </ac:spMkLst>
        </pc:spChg>
        <pc:spChg chg="add mod">
          <ac:chgData name="VIGNES Basile (AMLA)" userId="57e342d1-dae0-4d24-b480-d1b699a210cd" providerId="ADAL" clId="{7F4972C8-598B-4A13-A084-1D4F354A4476}" dt="2026-04-27T11:52:06.389" v="6249" actId="20577"/>
          <ac:spMkLst>
            <pc:docMk/>
            <pc:sldMk cId="2487455350" sldId="256"/>
            <ac:spMk id="4" creationId="{235C6C93-DAE5-AF5E-C866-5469C72EF9BA}"/>
          </ac:spMkLst>
        </pc:spChg>
      </pc:sldChg>
      <pc:sldChg chg="delSp modSp add mod">
        <pc:chgData name="VIGNES Basile (AMLA)" userId="57e342d1-dae0-4d24-b480-d1b699a210cd" providerId="ADAL" clId="{7F4972C8-598B-4A13-A084-1D4F354A4476}" dt="2026-05-04T06:11:19.324" v="6348" actId="20577"/>
        <pc:sldMkLst>
          <pc:docMk/>
          <pc:sldMk cId="3143948396" sldId="257"/>
        </pc:sldMkLst>
        <pc:spChg chg="mod">
          <ac:chgData name="VIGNES Basile (AMLA)" userId="57e342d1-dae0-4d24-b480-d1b699a210cd" providerId="ADAL" clId="{7F4972C8-598B-4A13-A084-1D4F354A4476}" dt="2026-04-27T11:47:48.995" v="6103"/>
          <ac:spMkLst>
            <pc:docMk/>
            <pc:sldMk cId="3143948396" sldId="257"/>
            <ac:spMk id="2" creationId="{B3F2550A-3A35-035A-582C-09ECFEDB68E0}"/>
          </ac:spMkLst>
        </pc:spChg>
        <pc:spChg chg="mod">
          <ac:chgData name="VIGNES Basile (AMLA)" userId="57e342d1-dae0-4d24-b480-d1b699a210cd" providerId="ADAL" clId="{7F4972C8-598B-4A13-A084-1D4F354A4476}" dt="2026-04-27T11:48:14.765" v="6110" actId="1076"/>
          <ac:spMkLst>
            <pc:docMk/>
            <pc:sldMk cId="3143948396" sldId="257"/>
            <ac:spMk id="6" creationId="{3C44E7A1-CEA0-1FC0-645F-0B3B596E6B7D}"/>
          </ac:spMkLst>
        </pc:spChg>
        <pc:graphicFrameChg chg="mod">
          <ac:chgData name="VIGNES Basile (AMLA)" userId="57e342d1-dae0-4d24-b480-d1b699a210cd" providerId="ADAL" clId="{7F4972C8-598B-4A13-A084-1D4F354A4476}" dt="2026-05-04T06:11:19.324" v="6348" actId="20577"/>
          <ac:graphicFrameMkLst>
            <pc:docMk/>
            <pc:sldMk cId="3143948396" sldId="257"/>
            <ac:graphicFrameMk id="26" creationId="{CE207424-01F5-AFC8-E510-5DA8E09E3BCC}"/>
          </ac:graphicFrameMkLst>
        </pc:graphicFrameChg>
      </pc:sldChg>
      <pc:sldChg chg="ord">
        <pc:chgData name="VIGNES Basile (AMLA)" userId="57e342d1-dae0-4d24-b480-d1b699a210cd" providerId="ADAL" clId="{7F4972C8-598B-4A13-A084-1D4F354A4476}" dt="2026-05-19T12:35:07.462" v="6490"/>
        <pc:sldMkLst>
          <pc:docMk/>
          <pc:sldMk cId="678116516" sldId="258"/>
        </pc:sldMkLst>
      </pc:sldChg>
      <pc:sldChg chg="addSp delSp modSp mod modCm">
        <pc:chgData name="VIGNES Basile (AMLA)" userId="57e342d1-dae0-4d24-b480-d1b699a210cd" providerId="ADAL" clId="{7F4972C8-598B-4A13-A084-1D4F354A4476}" dt="2026-05-04T06:21:53.174" v="6486" actId="20577"/>
        <pc:sldMkLst>
          <pc:docMk/>
          <pc:sldMk cId="625434403" sldId="261"/>
        </pc:sldMkLst>
        <pc:spChg chg="mod">
          <ac:chgData name="VIGNES Basile (AMLA)" userId="57e342d1-dae0-4d24-b480-d1b699a210cd" providerId="ADAL" clId="{7F4972C8-598B-4A13-A084-1D4F354A4476}" dt="2026-04-27T08:41:29.652" v="5496" actId="1076"/>
          <ac:spMkLst>
            <pc:docMk/>
            <pc:sldMk cId="625434403" sldId="261"/>
            <ac:spMk id="2" creationId="{2ED94807-1163-53E4-0C01-EE7B3EEC43F6}"/>
          </ac:spMkLst>
        </pc:spChg>
        <pc:spChg chg="mod">
          <ac:chgData name="VIGNES Basile (AMLA)" userId="57e342d1-dae0-4d24-b480-d1b699a210cd" providerId="ADAL" clId="{7F4972C8-598B-4A13-A084-1D4F354A4476}" dt="2026-04-27T11:51:12.627" v="6185"/>
          <ac:spMkLst>
            <pc:docMk/>
            <pc:sldMk cId="625434403" sldId="261"/>
            <ac:spMk id="3" creationId="{257AF96C-24F6-F2F6-0F1D-18A08FAECB2C}"/>
          </ac:spMkLst>
        </pc:spChg>
        <pc:spChg chg="mod">
          <ac:chgData name="VIGNES Basile (AMLA)" userId="57e342d1-dae0-4d24-b480-d1b699a210cd" providerId="ADAL" clId="{7F4972C8-598B-4A13-A084-1D4F354A4476}" dt="2026-04-27T11:51:21.338" v="6195" actId="20577"/>
          <ac:spMkLst>
            <pc:docMk/>
            <pc:sldMk cId="625434403" sldId="261"/>
            <ac:spMk id="8" creationId="{7E6D2492-B49D-2720-7758-54C1B1BEEFA2}"/>
          </ac:spMkLst>
        </pc:spChg>
        <pc:spChg chg="mod">
          <ac:chgData name="VIGNES Basile (AMLA)" userId="57e342d1-dae0-4d24-b480-d1b699a210cd" providerId="ADAL" clId="{7F4972C8-598B-4A13-A084-1D4F354A4476}" dt="2026-05-04T06:21:53.174" v="6486" actId="20577"/>
          <ac:spMkLst>
            <pc:docMk/>
            <pc:sldMk cId="625434403" sldId="261"/>
            <ac:spMk id="25" creationId="{E1613AFD-0AF5-11C5-FB1B-8665A873E19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07:47:09.800" v="116" actId="20577"/>
              <pc2:cmMkLst xmlns:pc2="http://schemas.microsoft.com/office/powerpoint/2019/9/main/command">
                <pc:docMk/>
                <pc:sldMk cId="625434403" sldId="261"/>
                <pc2:cmMk id="{A68E3366-F30D-41C1-A661-1561B1AD4F03}"/>
              </pc2:cmMkLst>
            </pc226:cmChg>
          </p:ext>
        </pc:extLst>
      </pc:sldChg>
      <pc:sldChg chg="addSp delSp modSp del mod ord">
        <pc:chgData name="VIGNES Basile (AMLA)" userId="57e342d1-dae0-4d24-b480-d1b699a210cd" providerId="ADAL" clId="{7F4972C8-598B-4A13-A084-1D4F354A4476}" dt="2026-05-13T10:52:25.058" v="6487" actId="47"/>
        <pc:sldMkLst>
          <pc:docMk/>
          <pc:sldMk cId="200881632" sldId="262"/>
        </pc:sldMkLst>
      </pc:sldChg>
      <pc:sldChg chg="modSp add mod">
        <pc:chgData name="VIGNES Basile (AMLA)" userId="57e342d1-dae0-4d24-b480-d1b699a210cd" providerId="ADAL" clId="{7F4972C8-598B-4A13-A084-1D4F354A4476}" dt="2026-05-22T08:51:39.866" v="6650" actId="20577"/>
        <pc:sldMkLst>
          <pc:docMk/>
          <pc:sldMk cId="1182090379" sldId="263"/>
        </pc:sldMkLst>
        <pc:spChg chg="mod">
          <ac:chgData name="VIGNES Basile (AMLA)" userId="57e342d1-dae0-4d24-b480-d1b699a210cd" providerId="ADAL" clId="{7F4972C8-598B-4A13-A084-1D4F354A4476}" dt="2026-05-22T08:51:39.866" v="6650" actId="20577"/>
          <ac:spMkLst>
            <pc:docMk/>
            <pc:sldMk cId="1182090379" sldId="263"/>
            <ac:spMk id="3" creationId="{FF7DF1FD-C8CD-23AF-7623-812D86AAAFE7}"/>
          </ac:spMkLst>
        </pc:spChg>
        <pc:spChg chg="mod">
          <ac:chgData name="VIGNES Basile (AMLA)" userId="57e342d1-dae0-4d24-b480-d1b699a210cd" providerId="ADAL" clId="{7F4972C8-598B-4A13-A084-1D4F354A4476}" dt="2026-04-27T11:47:23.411" v="6097" actId="20577"/>
          <ac:spMkLst>
            <pc:docMk/>
            <pc:sldMk cId="1182090379" sldId="263"/>
            <ac:spMk id="4" creationId="{DC5C86B0-2E39-2CC8-031E-DE68187BE9A6}"/>
          </ac:spMkLst>
        </pc:spChg>
        <pc:spChg chg="mod">
          <ac:chgData name="VIGNES Basile (AMLA)" userId="57e342d1-dae0-4d24-b480-d1b699a210cd" providerId="ADAL" clId="{7F4972C8-598B-4A13-A084-1D4F354A4476}" dt="2026-04-27T11:47:15.590" v="6087"/>
          <ac:spMkLst>
            <pc:docMk/>
            <pc:sldMk cId="1182090379" sldId="263"/>
            <ac:spMk id="7" creationId="{C3AED2A1-7A73-1912-CD2D-C2542F691150}"/>
          </ac:spMkLst>
        </pc:spChg>
      </pc:sldChg>
      <pc:sldChg chg="modSp add mod">
        <pc:chgData name="VIGNES Basile (AMLA)" userId="57e342d1-dae0-4d24-b480-d1b699a210cd" providerId="ADAL" clId="{7F4972C8-598B-4A13-A084-1D4F354A4476}" dt="2026-04-27T11:47:40.387" v="6102"/>
        <pc:sldMkLst>
          <pc:docMk/>
          <pc:sldMk cId="2585537050" sldId="265"/>
        </pc:sldMkLst>
        <pc:spChg chg="mod">
          <ac:chgData name="VIGNES Basile (AMLA)" userId="57e342d1-dae0-4d24-b480-d1b699a210cd" providerId="ADAL" clId="{7F4972C8-598B-4A13-A084-1D4F354A4476}" dt="2026-04-27T11:47:34.020" v="6101" actId="20577"/>
          <ac:spMkLst>
            <pc:docMk/>
            <pc:sldMk cId="2585537050" sldId="265"/>
            <ac:spMk id="4" creationId="{805D44D7-BCA0-4D16-4659-32EA18FCAFBD}"/>
          </ac:spMkLst>
        </pc:spChg>
        <pc:spChg chg="mod">
          <ac:chgData name="VIGNES Basile (AMLA)" userId="57e342d1-dae0-4d24-b480-d1b699a210cd" providerId="ADAL" clId="{7F4972C8-598B-4A13-A084-1D4F354A4476}" dt="2026-04-27T11:47:40.387" v="6102"/>
          <ac:spMkLst>
            <pc:docMk/>
            <pc:sldMk cId="2585537050" sldId="265"/>
            <ac:spMk id="7" creationId="{36E569F6-9231-0118-3654-5D6BA18B1B03}"/>
          </ac:spMkLst>
        </pc:spChg>
      </pc:sldChg>
      <pc:sldChg chg="modSp mod">
        <pc:chgData name="VIGNES Basile (AMLA)" userId="57e342d1-dae0-4d24-b480-d1b699a210cd" providerId="ADAL" clId="{7F4972C8-598B-4A13-A084-1D4F354A4476}" dt="2026-05-20T12:18:20.679" v="6523" actId="20577"/>
        <pc:sldMkLst>
          <pc:docMk/>
          <pc:sldMk cId="469201539" sldId="274"/>
        </pc:sldMkLst>
        <pc:spChg chg="mod">
          <ac:chgData name="VIGNES Basile (AMLA)" userId="57e342d1-dae0-4d24-b480-d1b699a210cd" providerId="ADAL" clId="{7F4972C8-598B-4A13-A084-1D4F354A4476}" dt="2026-04-27T11:49:59.354" v="6140" actId="20577"/>
          <ac:spMkLst>
            <pc:docMk/>
            <pc:sldMk cId="469201539" sldId="274"/>
            <ac:spMk id="5" creationId="{C04DA655-DEA1-89D8-0645-778B288F4B4D}"/>
          </ac:spMkLst>
        </pc:spChg>
        <pc:spChg chg="mod">
          <ac:chgData name="VIGNES Basile (AMLA)" userId="57e342d1-dae0-4d24-b480-d1b699a210cd" providerId="ADAL" clId="{7F4972C8-598B-4A13-A084-1D4F354A4476}" dt="2026-04-27T08:40:44.664" v="5491" actId="1076"/>
          <ac:spMkLst>
            <pc:docMk/>
            <pc:sldMk cId="469201539" sldId="274"/>
            <ac:spMk id="20" creationId="{AE29CEF8-1BDB-7307-F865-D0E166A50DC1}"/>
          </ac:spMkLst>
        </pc:spChg>
        <pc:spChg chg="mod">
          <ac:chgData name="VIGNES Basile (AMLA)" userId="57e342d1-dae0-4d24-b480-d1b699a210cd" providerId="ADAL" clId="{7F4972C8-598B-4A13-A084-1D4F354A4476}" dt="2026-05-20T12:18:20.679" v="6523" actId="20577"/>
          <ac:spMkLst>
            <pc:docMk/>
            <pc:sldMk cId="469201539" sldId="274"/>
            <ac:spMk id="21" creationId="{1722C4F8-6FD4-031C-6AD5-F5B6AE034CE5}"/>
          </ac:spMkLst>
        </pc:spChg>
        <pc:spChg chg="mod">
          <ac:chgData name="VIGNES Basile (AMLA)" userId="57e342d1-dae0-4d24-b480-d1b699a210cd" providerId="ADAL" clId="{7F4972C8-598B-4A13-A084-1D4F354A4476}" dt="2026-04-27T11:49:48.461" v="6130"/>
          <ac:spMkLst>
            <pc:docMk/>
            <pc:sldMk cId="469201539" sldId="274"/>
            <ac:spMk id="41" creationId="{8D271C2F-07CD-D2BD-2237-9D4162B37C41}"/>
          </ac:spMkLst>
        </pc:spChg>
      </pc:sldChg>
      <pc:sldChg chg="addSp delSp modSp mod modCm">
        <pc:chgData name="VIGNES Basile (AMLA)" userId="57e342d1-dae0-4d24-b480-d1b699a210cd" providerId="ADAL" clId="{7F4972C8-598B-4A13-A084-1D4F354A4476}" dt="2026-05-04T06:19:58.224" v="6477" actId="20577"/>
        <pc:sldMkLst>
          <pc:docMk/>
          <pc:sldMk cId="1037925192" sldId="288"/>
        </pc:sldMkLst>
        <pc:spChg chg="mod">
          <ac:chgData name="VIGNES Basile (AMLA)" userId="57e342d1-dae0-4d24-b480-d1b699a210cd" providerId="ADAL" clId="{7F4972C8-598B-4A13-A084-1D4F354A4476}" dt="2026-04-27T11:50:43.056" v="6172" actId="20577"/>
          <ac:spMkLst>
            <pc:docMk/>
            <pc:sldMk cId="1037925192" sldId="288"/>
            <ac:spMk id="3" creationId="{D4C15FCE-15D8-BA75-DDCF-5AC16A817625}"/>
          </ac:spMkLst>
        </pc:spChg>
        <pc:spChg chg="mod">
          <ac:chgData name="VIGNES Basile (AMLA)" userId="57e342d1-dae0-4d24-b480-d1b699a210cd" providerId="ADAL" clId="{7F4972C8-598B-4A13-A084-1D4F354A4476}" dt="2026-04-27T11:50:47.585" v="6173"/>
          <ac:spMkLst>
            <pc:docMk/>
            <pc:sldMk cId="1037925192" sldId="288"/>
            <ac:spMk id="6" creationId="{AD378517-16EF-9CED-F1B9-276C81A983AB}"/>
          </ac:spMkLst>
        </pc:spChg>
        <pc:spChg chg="mod">
          <ac:chgData name="VIGNES Basile (AMLA)" userId="57e342d1-dae0-4d24-b480-d1b699a210cd" providerId="ADAL" clId="{7F4972C8-598B-4A13-A084-1D4F354A4476}" dt="2026-04-27T08:03:51.188" v="4591" actId="14100"/>
          <ac:spMkLst>
            <pc:docMk/>
            <pc:sldMk cId="1037925192" sldId="288"/>
            <ac:spMk id="11" creationId="{9572014E-745D-5A7A-875B-1301FBC29133}"/>
          </ac:spMkLst>
        </pc:spChg>
        <pc:spChg chg="mod">
          <ac:chgData name="VIGNES Basile (AMLA)" userId="57e342d1-dae0-4d24-b480-d1b699a210cd" providerId="ADAL" clId="{7F4972C8-598B-4A13-A084-1D4F354A4476}" dt="2026-05-04T06:17:09.825" v="6447" actId="20577"/>
          <ac:spMkLst>
            <pc:docMk/>
            <pc:sldMk cId="1037925192" sldId="288"/>
            <ac:spMk id="12" creationId="{72835664-237F-658C-727E-DF928471CA65}"/>
          </ac:spMkLst>
        </pc:spChg>
        <pc:graphicFrameChg chg="mod">
          <ac:chgData name="VIGNES Basile (AMLA)" userId="57e342d1-dae0-4d24-b480-d1b699a210cd" providerId="ADAL" clId="{7F4972C8-598B-4A13-A084-1D4F354A4476}" dt="2026-05-04T06:19:58.224" v="6477" actId="20577"/>
          <ac:graphicFrameMkLst>
            <pc:docMk/>
            <pc:sldMk cId="1037925192" sldId="288"/>
            <ac:graphicFrameMk id="4" creationId="{03B3F7AE-8FA4-DED5-70FC-F79831DB1A05}"/>
          </ac:graphicFrameMkLst>
        </pc:graphicFrameChg>
        <pc:graphicFrameChg chg="add mod">
          <ac:chgData name="VIGNES Basile (AMLA)" userId="57e342d1-dae0-4d24-b480-d1b699a210cd" providerId="ADAL" clId="{7F4972C8-598B-4A13-A084-1D4F354A4476}" dt="2026-05-04T06:17:21.593" v="6448" actId="1076"/>
          <ac:graphicFrameMkLst>
            <pc:docMk/>
            <pc:sldMk cId="1037925192" sldId="288"/>
            <ac:graphicFrameMk id="7" creationId="{196AD1CA-333F-E691-1931-909740E0C80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10:37:03.347" v="265" actId="20577"/>
              <pc2:cmMkLst xmlns:pc2="http://schemas.microsoft.com/office/powerpoint/2019/9/main/command">
                <pc:docMk/>
                <pc:sldMk cId="1037925192" sldId="288"/>
                <pc2:cmMk id="{FD3FEABC-6929-44FE-8857-E116FCDAD120}"/>
              </pc2:cmMkLst>
            </pc226:cmChg>
          </p:ext>
        </pc:extLst>
      </pc:sldChg>
      <pc:sldChg chg="addSp delSp modSp del mod ord modCm">
        <pc:chgData name="VIGNES Basile (AMLA)" userId="57e342d1-dae0-4d24-b480-d1b699a210cd" providerId="ADAL" clId="{7F4972C8-598B-4A13-A084-1D4F354A4476}" dt="2026-05-13T10:52:25.058" v="6487" actId="47"/>
        <pc:sldMkLst>
          <pc:docMk/>
          <pc:sldMk cId="3026819178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07:41:06.198" v="32" actId="20577"/>
              <pc2:cmMkLst xmlns:pc2="http://schemas.microsoft.com/office/powerpoint/2019/9/main/command">
                <pc:docMk/>
                <pc:sldMk cId="3026819178" sldId="289"/>
                <pc2:cmMk id="{B5E27266-4C8F-43F3-98FC-5741C872269E}"/>
              </pc2:cmMkLst>
            </pc226:cmChg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07:41:06.198" v="32" actId="20577"/>
              <pc2:cmMkLst xmlns:pc2="http://schemas.microsoft.com/office/powerpoint/2019/9/main/command">
                <pc:docMk/>
                <pc:sldMk cId="3026819178" sldId="289"/>
                <pc2:cmMk id="{3F96B9F2-CDE1-4138-AD37-FA5D4CD77244}"/>
              </pc2:cmMkLst>
            </pc226:cmChg>
          </p:ext>
        </pc:extLst>
      </pc:sldChg>
      <pc:sldChg chg="modSp mod modCm">
        <pc:chgData name="VIGNES Basile (AMLA)" userId="57e342d1-dae0-4d24-b480-d1b699a210cd" providerId="ADAL" clId="{7F4972C8-598B-4A13-A084-1D4F354A4476}" dt="2026-04-27T11:51:01.782" v="6184"/>
        <pc:sldMkLst>
          <pc:docMk/>
          <pc:sldMk cId="1501449184" sldId="290"/>
        </pc:sldMkLst>
        <pc:spChg chg="mod">
          <ac:chgData name="VIGNES Basile (AMLA)" userId="57e342d1-dae0-4d24-b480-d1b699a210cd" providerId="ADAL" clId="{7F4972C8-598B-4A13-A084-1D4F354A4476}" dt="2026-04-27T11:50:58.082" v="6183" actId="20577"/>
          <ac:spMkLst>
            <pc:docMk/>
            <pc:sldMk cId="1501449184" sldId="290"/>
            <ac:spMk id="5" creationId="{DFA23AB3-4380-124B-CF23-3557763123EF}"/>
          </ac:spMkLst>
        </pc:spChg>
        <pc:spChg chg="mod">
          <ac:chgData name="VIGNES Basile (AMLA)" userId="57e342d1-dae0-4d24-b480-d1b699a210cd" providerId="ADAL" clId="{7F4972C8-598B-4A13-A084-1D4F354A4476}" dt="2026-04-27T08:41:21.221" v="5495" actId="1076"/>
          <ac:spMkLst>
            <pc:docMk/>
            <pc:sldMk cId="1501449184" sldId="290"/>
            <ac:spMk id="20" creationId="{A58ED3EC-3F47-224A-CC2E-4019431343F2}"/>
          </ac:spMkLst>
        </pc:spChg>
        <pc:spChg chg="mod">
          <ac:chgData name="VIGNES Basile (AMLA)" userId="57e342d1-dae0-4d24-b480-d1b699a210cd" providerId="ADAL" clId="{7F4972C8-598B-4A13-A084-1D4F354A4476}" dt="2026-04-27T08:39:51.055" v="5490" actId="113"/>
          <ac:spMkLst>
            <pc:docMk/>
            <pc:sldMk cId="1501449184" sldId="290"/>
            <ac:spMk id="24" creationId="{FDCC96C2-8894-E799-9055-A48F981FA50F}"/>
          </ac:spMkLst>
        </pc:spChg>
        <pc:spChg chg="mod">
          <ac:chgData name="VIGNES Basile (AMLA)" userId="57e342d1-dae0-4d24-b480-d1b699a210cd" providerId="ADAL" clId="{7F4972C8-598B-4A13-A084-1D4F354A4476}" dt="2026-04-27T11:51:01.782" v="6184"/>
          <ac:spMkLst>
            <pc:docMk/>
            <pc:sldMk cId="1501449184" sldId="290"/>
            <ac:spMk id="41" creationId="{49C9BBE8-0187-C340-7BE7-0DE68B5EF7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10:39:55.939" v="306" actId="20577"/>
              <pc2:cmMkLst xmlns:pc2="http://schemas.microsoft.com/office/powerpoint/2019/9/main/command">
                <pc:docMk/>
                <pc:sldMk cId="1501449184" sldId="290"/>
                <pc2:cmMk id="{BCCA7A0A-4229-406B-A4A9-81114C4807C1}"/>
              </pc2:cmMkLst>
            </pc226:cmChg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10:39:55.939" v="306" actId="20577"/>
              <pc2:cmMkLst xmlns:pc2="http://schemas.microsoft.com/office/powerpoint/2019/9/main/command">
                <pc:docMk/>
                <pc:sldMk cId="1501449184" sldId="290"/>
                <pc2:cmMk id="{E2AABC37-39CF-4422-B65D-C9A33D6167C1}"/>
              </pc2:cmMkLst>
            </pc226:cmChg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10:39:55.939" v="306" actId="20577"/>
              <pc2:cmMkLst xmlns:pc2="http://schemas.microsoft.com/office/powerpoint/2019/9/main/command">
                <pc:docMk/>
                <pc:sldMk cId="1501449184" sldId="290"/>
                <pc2:cmMk id="{CEA4EC94-467B-41A1-882D-3443AD1A8F9C}"/>
              </pc2:cmMkLst>
            </pc226:cmChg>
            <pc226:cmChg xmlns:pc226="http://schemas.microsoft.com/office/powerpoint/2022/06/main/command" chg="mod">
              <pc226:chgData name="VIGNES Basile (AMLA)" userId="57e342d1-dae0-4d24-b480-d1b699a210cd" providerId="ADAL" clId="{7F4972C8-598B-4A13-A084-1D4F354A4476}" dt="2026-02-27T10:39:55.939" v="306" actId="20577"/>
              <pc2:cmMkLst xmlns:pc2="http://schemas.microsoft.com/office/powerpoint/2019/9/main/command">
                <pc:docMk/>
                <pc:sldMk cId="1501449184" sldId="290"/>
                <pc2:cmMk id="{D46F9CBF-611D-46C2-BAB8-56B362305359}"/>
              </pc2:cmMkLst>
            </pc226:cmChg>
          </p:ext>
        </pc:extLst>
      </pc:sldChg>
      <pc:sldChg chg="addSp delSp modSp add del mod ord">
        <pc:chgData name="VIGNES Basile (AMLA)" userId="57e342d1-dae0-4d24-b480-d1b699a210cd" providerId="ADAL" clId="{7F4972C8-598B-4A13-A084-1D4F354A4476}" dt="2026-05-13T10:52:25.058" v="6487" actId="47"/>
        <pc:sldMkLst>
          <pc:docMk/>
          <pc:sldMk cId="3023226235" sldId="291"/>
        </pc:sldMkLst>
      </pc:sldChg>
      <pc:sldChg chg="addSp delSp modSp add mod">
        <pc:chgData name="VIGNES Basile (AMLA)" userId="57e342d1-dae0-4d24-b480-d1b699a210cd" providerId="ADAL" clId="{7F4972C8-598B-4A13-A084-1D4F354A4476}" dt="2026-05-04T06:10:13.741" v="6343" actId="20577"/>
        <pc:sldMkLst>
          <pc:docMk/>
          <pc:sldMk cId="756932507" sldId="292"/>
        </pc:sldMkLst>
        <pc:graphicFrameChg chg="add mod ord modGraphic">
          <ac:chgData name="VIGNES Basile (AMLA)" userId="57e342d1-dae0-4d24-b480-d1b699a210cd" providerId="ADAL" clId="{7F4972C8-598B-4A13-A084-1D4F354A4476}" dt="2026-05-04T06:10:13.741" v="6343" actId="20577"/>
          <ac:graphicFrameMkLst>
            <pc:docMk/>
            <pc:sldMk cId="756932507" sldId="292"/>
            <ac:graphicFrameMk id="6" creationId="{2907A730-1B95-4550-F22B-F2D1DD8E0A7B}"/>
          </ac:graphicFrameMkLst>
        </pc:graphicFrameChg>
      </pc:sldChg>
      <pc:sldChg chg="delSp modSp add mod">
        <pc:chgData name="VIGNES Basile (AMLA)" userId="57e342d1-dae0-4d24-b480-d1b699a210cd" providerId="ADAL" clId="{7F4972C8-598B-4A13-A084-1D4F354A4476}" dt="2026-05-20T13:44:02.004" v="6554" actId="14"/>
        <pc:sldMkLst>
          <pc:docMk/>
          <pc:sldMk cId="1282325428" sldId="4755"/>
        </pc:sldMkLst>
        <pc:spChg chg="mod">
          <ac:chgData name="VIGNES Basile (AMLA)" userId="57e342d1-dae0-4d24-b480-d1b699a210cd" providerId="ADAL" clId="{7F4972C8-598B-4A13-A084-1D4F354A4476}" dt="2026-05-20T13:44:02.004" v="6554" actId="14"/>
          <ac:spMkLst>
            <pc:docMk/>
            <pc:sldMk cId="1282325428" sldId="4755"/>
            <ac:spMk id="3" creationId="{BF8E48C8-2DE0-7AA7-E240-6F433F1DE07C}"/>
          </ac:spMkLst>
        </pc:spChg>
        <pc:spChg chg="mod">
          <ac:chgData name="VIGNES Basile (AMLA)" userId="57e342d1-dae0-4d24-b480-d1b699a210cd" providerId="ADAL" clId="{7F4972C8-598B-4A13-A084-1D4F354A4476}" dt="2026-04-27T11:48:34.034" v="6117"/>
          <ac:spMkLst>
            <pc:docMk/>
            <pc:sldMk cId="1282325428" sldId="4755"/>
            <ac:spMk id="4" creationId="{EF87CE59-AEE6-8CA8-5F07-4344B4E00222}"/>
          </ac:spMkLst>
        </pc:spChg>
        <pc:spChg chg="mod">
          <ac:chgData name="VIGNES Basile (AMLA)" userId="57e342d1-dae0-4d24-b480-d1b699a210cd" providerId="ADAL" clId="{7F4972C8-598B-4A13-A084-1D4F354A4476}" dt="2026-04-27T11:49:05.914" v="6122" actId="1076"/>
          <ac:spMkLst>
            <pc:docMk/>
            <pc:sldMk cId="1282325428" sldId="4755"/>
            <ac:spMk id="11" creationId="{C3947AEF-F89D-CE22-C528-CBE9EBE82902}"/>
          </ac:spMkLst>
        </pc:spChg>
      </pc:sldChg>
      <pc:sldChg chg="delSp modSp add mod">
        <pc:chgData name="VIGNES Basile (AMLA)" userId="57e342d1-dae0-4d24-b480-d1b699a210cd" providerId="ADAL" clId="{7F4972C8-598B-4A13-A084-1D4F354A4476}" dt="2026-04-27T11:49:35.378" v="6129"/>
        <pc:sldMkLst>
          <pc:docMk/>
          <pc:sldMk cId="1607641785" sldId="4756"/>
        </pc:sldMkLst>
        <pc:spChg chg="mod">
          <ac:chgData name="VIGNES Basile (AMLA)" userId="57e342d1-dae0-4d24-b480-d1b699a210cd" providerId="ADAL" clId="{7F4972C8-598B-4A13-A084-1D4F354A4476}" dt="2026-04-27T11:49:35.378" v="6129"/>
          <ac:spMkLst>
            <pc:docMk/>
            <pc:sldMk cId="1607641785" sldId="4756"/>
            <ac:spMk id="7" creationId="{09D332B3-A586-036C-FA58-C845AD2B7FD8}"/>
          </ac:spMkLst>
        </pc:spChg>
        <pc:spChg chg="mod">
          <ac:chgData name="VIGNES Basile (AMLA)" userId="57e342d1-dae0-4d24-b480-d1b699a210cd" providerId="ADAL" clId="{7F4972C8-598B-4A13-A084-1D4F354A4476}" dt="2026-04-27T11:49:26.592" v="6128" actId="20577"/>
          <ac:spMkLst>
            <pc:docMk/>
            <pc:sldMk cId="1607641785" sldId="4756"/>
            <ac:spMk id="8" creationId="{504C96BB-5436-18BC-5718-F15DF26F2042}"/>
          </ac:spMkLst>
        </pc:spChg>
      </pc:sldChg>
      <pc:sldChg chg="modSp add mod">
        <pc:chgData name="VIGNES Basile (AMLA)" userId="57e342d1-dae0-4d24-b480-d1b699a210cd" providerId="ADAL" clId="{7F4972C8-598B-4A13-A084-1D4F354A4476}" dt="2026-05-04T06:14:17.890" v="6379" actId="20577"/>
        <pc:sldMkLst>
          <pc:docMk/>
          <pc:sldMk cId="3949561332" sldId="4758"/>
        </pc:sldMkLst>
        <pc:spChg chg="mod">
          <ac:chgData name="VIGNES Basile (AMLA)" userId="57e342d1-dae0-4d24-b480-d1b699a210cd" providerId="ADAL" clId="{7F4972C8-598B-4A13-A084-1D4F354A4476}" dt="2026-04-27T11:50:09.228" v="6150" actId="20577"/>
          <ac:spMkLst>
            <pc:docMk/>
            <pc:sldMk cId="3949561332" sldId="4758"/>
            <ac:spMk id="5" creationId="{BBA37E98-A148-90B3-F836-E9164BDC62C6}"/>
          </ac:spMkLst>
        </pc:spChg>
        <pc:spChg chg="mod">
          <ac:chgData name="VIGNES Basile (AMLA)" userId="57e342d1-dae0-4d24-b480-d1b699a210cd" providerId="ADAL" clId="{7F4972C8-598B-4A13-A084-1D4F354A4476}" dt="2026-04-27T07:16:48.549" v="3380" actId="20577"/>
          <ac:spMkLst>
            <pc:docMk/>
            <pc:sldMk cId="3949561332" sldId="4758"/>
            <ac:spMk id="7" creationId="{EAAFF639-4A17-92F2-5E9E-8845B5E67973}"/>
          </ac:spMkLst>
        </pc:spChg>
        <pc:spChg chg="mod">
          <ac:chgData name="VIGNES Basile (AMLA)" userId="57e342d1-dae0-4d24-b480-d1b699a210cd" providerId="ADAL" clId="{7F4972C8-598B-4A13-A084-1D4F354A4476}" dt="2026-05-04T06:14:17.890" v="6379" actId="20577"/>
          <ac:spMkLst>
            <pc:docMk/>
            <pc:sldMk cId="3949561332" sldId="4758"/>
            <ac:spMk id="13" creationId="{5C9686D7-BC16-BD63-5177-6C29B4079DE7}"/>
          </ac:spMkLst>
        </pc:spChg>
        <pc:spChg chg="mod">
          <ac:chgData name="VIGNES Basile (AMLA)" userId="57e342d1-dae0-4d24-b480-d1b699a210cd" providerId="ADAL" clId="{7F4972C8-598B-4A13-A084-1D4F354A4476}" dt="2026-04-27T08:40:52.848" v="5492" actId="1076"/>
          <ac:spMkLst>
            <pc:docMk/>
            <pc:sldMk cId="3949561332" sldId="4758"/>
            <ac:spMk id="20" creationId="{BB4BFE3D-4412-148B-C6BA-DCFE08CD305E}"/>
          </ac:spMkLst>
        </pc:spChg>
        <pc:spChg chg="mod">
          <ac:chgData name="VIGNES Basile (AMLA)" userId="57e342d1-dae0-4d24-b480-d1b699a210cd" providerId="ADAL" clId="{7F4972C8-598B-4A13-A084-1D4F354A4476}" dt="2026-04-27T07:18:50.161" v="3521" actId="20577"/>
          <ac:spMkLst>
            <pc:docMk/>
            <pc:sldMk cId="3949561332" sldId="4758"/>
            <ac:spMk id="24" creationId="{D3E5DCC9-C088-3211-D3AA-7ED0E86418C0}"/>
          </ac:spMkLst>
        </pc:spChg>
        <pc:spChg chg="mod">
          <ac:chgData name="VIGNES Basile (AMLA)" userId="57e342d1-dae0-4d24-b480-d1b699a210cd" providerId="ADAL" clId="{7F4972C8-598B-4A13-A084-1D4F354A4476}" dt="2026-04-27T11:50:13.494" v="6151"/>
          <ac:spMkLst>
            <pc:docMk/>
            <pc:sldMk cId="3949561332" sldId="4758"/>
            <ac:spMk id="41" creationId="{BA840363-A0EF-9C27-2EEE-7166961A726A}"/>
          </ac:spMkLst>
        </pc:spChg>
      </pc:sldChg>
      <pc:sldChg chg="addSp delSp modSp add mod">
        <pc:chgData name="VIGNES Basile (AMLA)" userId="57e342d1-dae0-4d24-b480-d1b699a210cd" providerId="ADAL" clId="{7F4972C8-598B-4A13-A084-1D4F354A4476}" dt="2026-05-20T12:23:58.506" v="6551" actId="20577"/>
        <pc:sldMkLst>
          <pc:docMk/>
          <pc:sldMk cId="3110511913" sldId="4759"/>
        </pc:sldMkLst>
        <pc:spChg chg="mod">
          <ac:chgData name="VIGNES Basile (AMLA)" userId="57e342d1-dae0-4d24-b480-d1b699a210cd" providerId="ADAL" clId="{7F4972C8-598B-4A13-A084-1D4F354A4476}" dt="2026-04-27T11:50:28.854" v="6161" actId="20577"/>
          <ac:spMkLst>
            <pc:docMk/>
            <pc:sldMk cId="3110511913" sldId="4759"/>
            <ac:spMk id="5" creationId="{6B501A7B-C6D6-5EFA-F36F-1FFC1B72F765}"/>
          </ac:spMkLst>
        </pc:spChg>
        <pc:spChg chg="mod">
          <ac:chgData name="VIGNES Basile (AMLA)" userId="57e342d1-dae0-4d24-b480-d1b699a210cd" providerId="ADAL" clId="{7F4972C8-598B-4A13-A084-1D4F354A4476}" dt="2026-04-27T07:13:30.110" v="3369" actId="20577"/>
          <ac:spMkLst>
            <pc:docMk/>
            <pc:sldMk cId="3110511913" sldId="4759"/>
            <ac:spMk id="7" creationId="{0D7A715A-57A3-4C54-EFD6-D72844DE25FE}"/>
          </ac:spMkLst>
        </pc:spChg>
        <pc:spChg chg="mod">
          <ac:chgData name="VIGNES Basile (AMLA)" userId="57e342d1-dae0-4d24-b480-d1b699a210cd" providerId="ADAL" clId="{7F4972C8-598B-4A13-A084-1D4F354A4476}" dt="2026-05-20T12:23:58.506" v="6551" actId="20577"/>
          <ac:spMkLst>
            <pc:docMk/>
            <pc:sldMk cId="3110511913" sldId="4759"/>
            <ac:spMk id="12" creationId="{D8E62AF6-EC45-F304-0D8F-E5DB6E4ABAA6}"/>
          </ac:spMkLst>
        </pc:spChg>
        <pc:spChg chg="mod">
          <ac:chgData name="VIGNES Basile (AMLA)" userId="57e342d1-dae0-4d24-b480-d1b699a210cd" providerId="ADAL" clId="{7F4972C8-598B-4A13-A084-1D4F354A4476}" dt="2026-04-27T07:56:07.694" v="4534" actId="20577"/>
          <ac:spMkLst>
            <pc:docMk/>
            <pc:sldMk cId="3110511913" sldId="4759"/>
            <ac:spMk id="13" creationId="{C41379DF-657C-1EDF-68F4-C22FD4E998C9}"/>
          </ac:spMkLst>
        </pc:spChg>
        <pc:spChg chg="mod">
          <ac:chgData name="VIGNES Basile (AMLA)" userId="57e342d1-dae0-4d24-b480-d1b699a210cd" providerId="ADAL" clId="{7F4972C8-598B-4A13-A084-1D4F354A4476}" dt="2026-04-27T08:41:02.383" v="5493" actId="1076"/>
          <ac:spMkLst>
            <pc:docMk/>
            <pc:sldMk cId="3110511913" sldId="4759"/>
            <ac:spMk id="20" creationId="{22E0D5E7-472C-3187-4D57-9E5727D954DF}"/>
          </ac:spMkLst>
        </pc:spChg>
        <pc:spChg chg="mod">
          <ac:chgData name="VIGNES Basile (AMLA)" userId="57e342d1-dae0-4d24-b480-d1b699a210cd" providerId="ADAL" clId="{7F4972C8-598B-4A13-A084-1D4F354A4476}" dt="2026-05-04T06:15:40.091" v="6381" actId="20577"/>
          <ac:spMkLst>
            <pc:docMk/>
            <pc:sldMk cId="3110511913" sldId="4759"/>
            <ac:spMk id="24" creationId="{255D485E-C63B-1DDF-CA77-B6840D06B67F}"/>
          </ac:spMkLst>
        </pc:spChg>
        <pc:spChg chg="mod">
          <ac:chgData name="VIGNES Basile (AMLA)" userId="57e342d1-dae0-4d24-b480-d1b699a210cd" providerId="ADAL" clId="{7F4972C8-598B-4A13-A084-1D4F354A4476}" dt="2026-04-27T11:50:32.415" v="6162"/>
          <ac:spMkLst>
            <pc:docMk/>
            <pc:sldMk cId="3110511913" sldId="4759"/>
            <ac:spMk id="41" creationId="{239ACE0A-EEA0-18F3-756A-9E9EC3F30116}"/>
          </ac:spMkLst>
        </pc:spChg>
        <pc:grpChg chg="mod">
          <ac:chgData name="VIGNES Basile (AMLA)" userId="57e342d1-dae0-4d24-b480-d1b699a210cd" providerId="ADAL" clId="{7F4972C8-598B-4A13-A084-1D4F354A4476}" dt="2026-04-27T07:51:03.663" v="4309" actId="1076"/>
          <ac:grpSpMkLst>
            <pc:docMk/>
            <pc:sldMk cId="3110511913" sldId="4759"/>
            <ac:grpSpMk id="2" creationId="{69C9742A-7D11-333E-F368-7F82D5931FB2}"/>
          </ac:grpSpMkLst>
        </pc:grpChg>
        <pc:grpChg chg="mod">
          <ac:chgData name="VIGNES Basile (AMLA)" userId="57e342d1-dae0-4d24-b480-d1b699a210cd" providerId="ADAL" clId="{7F4972C8-598B-4A13-A084-1D4F354A4476}" dt="2026-04-27T07:50:11.696" v="4304" actId="1076"/>
          <ac:grpSpMkLst>
            <pc:docMk/>
            <pc:sldMk cId="3110511913" sldId="4759"/>
            <ac:grpSpMk id="3" creationId="{B4C35AD8-9880-3438-D4F8-7E4F5A76CD9C}"/>
          </ac:grpSpMkLst>
        </pc:grpChg>
        <pc:picChg chg="add mod">
          <ac:chgData name="VIGNES Basile (AMLA)" userId="57e342d1-dae0-4d24-b480-d1b699a210cd" providerId="ADAL" clId="{7F4972C8-598B-4A13-A084-1D4F354A4476}" dt="2026-04-27T08:41:07.625" v="5494" actId="1076"/>
          <ac:picMkLst>
            <pc:docMk/>
            <pc:sldMk cId="3110511913" sldId="4759"/>
            <ac:picMk id="14" creationId="{2313F842-32C4-D705-570F-1D43B1B86070}"/>
          </ac:picMkLst>
        </pc:picChg>
        <pc:picChg chg="add mod">
          <ac:chgData name="VIGNES Basile (AMLA)" userId="57e342d1-dae0-4d24-b480-d1b699a210cd" providerId="ADAL" clId="{7F4972C8-598B-4A13-A084-1D4F354A4476}" dt="2026-04-27T07:59:25.639" v="4547" actId="1076"/>
          <ac:picMkLst>
            <pc:docMk/>
            <pc:sldMk cId="3110511913" sldId="4759"/>
            <ac:picMk id="18" creationId="{A5870336-0E7F-89C7-4CE2-B58241D687BF}"/>
          </ac:picMkLst>
        </pc:picChg>
      </pc:sldChg>
      <pc:sldChg chg="addSp delSp modSp add mod">
        <pc:chgData name="VIGNES Basile (AMLA)" userId="57e342d1-dae0-4d24-b480-d1b699a210cd" providerId="ADAL" clId="{7F4972C8-598B-4A13-A084-1D4F354A4476}" dt="2026-04-27T11:51:38.431" v="6243" actId="20577"/>
        <pc:sldMkLst>
          <pc:docMk/>
          <pc:sldMk cId="404373639" sldId="4760"/>
        </pc:sldMkLst>
        <pc:spChg chg="mod">
          <ac:chgData name="VIGNES Basile (AMLA)" userId="57e342d1-dae0-4d24-b480-d1b699a210cd" providerId="ADAL" clId="{7F4972C8-598B-4A13-A084-1D4F354A4476}" dt="2026-04-27T08:41:59.603" v="5525" actId="20577"/>
          <ac:spMkLst>
            <pc:docMk/>
            <pc:sldMk cId="404373639" sldId="4760"/>
            <ac:spMk id="2" creationId="{940806FF-EA90-AF53-989E-0E4A4742934C}"/>
          </ac:spMkLst>
        </pc:spChg>
        <pc:spChg chg="mod">
          <ac:chgData name="VIGNES Basile (AMLA)" userId="57e342d1-dae0-4d24-b480-d1b699a210cd" providerId="ADAL" clId="{7F4972C8-598B-4A13-A084-1D4F354A4476}" dt="2026-04-27T11:43:01.658" v="6086" actId="27636"/>
          <ac:spMkLst>
            <pc:docMk/>
            <pc:sldMk cId="404373639" sldId="4760"/>
            <ac:spMk id="3" creationId="{80E58B49-E953-0B43-9F47-2504A9CB3038}"/>
          </ac:spMkLst>
        </pc:spChg>
        <pc:spChg chg="mod">
          <ac:chgData name="VIGNES Basile (AMLA)" userId="57e342d1-dae0-4d24-b480-d1b699a210cd" providerId="ADAL" clId="{7F4972C8-598B-4A13-A084-1D4F354A4476}" dt="2026-04-27T11:51:30.310" v="6203" actId="20577"/>
          <ac:spMkLst>
            <pc:docMk/>
            <pc:sldMk cId="404373639" sldId="4760"/>
            <ac:spMk id="4" creationId="{7ACA6C7E-B4B5-E6FA-3F77-6D657D4D864C}"/>
          </ac:spMkLst>
        </pc:spChg>
        <pc:spChg chg="mod">
          <ac:chgData name="VIGNES Basile (AMLA)" userId="57e342d1-dae0-4d24-b480-d1b699a210cd" providerId="ADAL" clId="{7F4972C8-598B-4A13-A084-1D4F354A4476}" dt="2026-04-27T11:51:38.431" v="6243" actId="20577"/>
          <ac:spMkLst>
            <pc:docMk/>
            <pc:sldMk cId="404373639" sldId="4760"/>
            <ac:spMk id="7" creationId="{A5690582-B580-6732-4C3F-45890C8102F4}"/>
          </ac:spMkLst>
        </pc:spChg>
        <pc:spChg chg="add mod ord">
          <ac:chgData name="VIGNES Basile (AMLA)" userId="57e342d1-dae0-4d24-b480-d1b699a210cd" providerId="ADAL" clId="{7F4972C8-598B-4A13-A084-1D4F354A4476}" dt="2026-04-27T08:49:27.794" v="5830" actId="207"/>
          <ac:spMkLst>
            <pc:docMk/>
            <pc:sldMk cId="404373639" sldId="4760"/>
            <ac:spMk id="11" creationId="{0FA52FFD-30CB-7E64-C6AE-5930EAD79C4C}"/>
          </ac:spMkLst>
        </pc:spChg>
        <pc:spChg chg="add mod">
          <ac:chgData name="VIGNES Basile (AMLA)" userId="57e342d1-dae0-4d24-b480-d1b699a210cd" providerId="ADAL" clId="{7F4972C8-598B-4A13-A084-1D4F354A4476}" dt="2026-04-27T08:51:03.547" v="5842" actId="207"/>
          <ac:spMkLst>
            <pc:docMk/>
            <pc:sldMk cId="404373639" sldId="4760"/>
            <ac:spMk id="13" creationId="{4D51CFAE-2669-6A88-4936-1C04551715CE}"/>
          </ac:spMkLst>
        </pc:spChg>
        <pc:picChg chg="add mod">
          <ac:chgData name="VIGNES Basile (AMLA)" userId="57e342d1-dae0-4d24-b480-d1b699a210cd" providerId="ADAL" clId="{7F4972C8-598B-4A13-A084-1D4F354A4476}" dt="2026-04-27T08:46:24.303" v="5715" actId="14100"/>
          <ac:picMkLst>
            <pc:docMk/>
            <pc:sldMk cId="404373639" sldId="4760"/>
            <ac:picMk id="6" creationId="{538F705F-769F-6B5E-963D-F327C6268511}"/>
          </ac:picMkLst>
        </pc:picChg>
        <pc:picChg chg="add mod">
          <ac:chgData name="VIGNES Basile (AMLA)" userId="57e342d1-dae0-4d24-b480-d1b699a210cd" providerId="ADAL" clId="{7F4972C8-598B-4A13-A084-1D4F354A4476}" dt="2026-04-27T08:50:10.782" v="5835" actId="1076"/>
          <ac:picMkLst>
            <pc:docMk/>
            <pc:sldMk cId="404373639" sldId="4760"/>
            <ac:picMk id="10" creationId="{8ECA53DD-6F4F-93C7-79E6-AEC3C447C656}"/>
          </ac:picMkLst>
        </pc:picChg>
      </pc:sldChg>
      <pc:sldChg chg="modSp add mod">
        <pc:chgData name="VIGNES Basile (AMLA)" userId="57e342d1-dae0-4d24-b480-d1b699a210cd" providerId="ADAL" clId="{7F4972C8-598B-4A13-A084-1D4F354A4476}" dt="2026-05-27T12:16:58.073" v="6679" actId="20577"/>
        <pc:sldMkLst>
          <pc:docMk/>
          <pc:sldMk cId="3566369559" sldId="4761"/>
        </pc:sldMkLst>
        <pc:spChg chg="mod">
          <ac:chgData name="VIGNES Basile (AMLA)" userId="57e342d1-dae0-4d24-b480-d1b699a210cd" providerId="ADAL" clId="{7F4972C8-598B-4A13-A084-1D4F354A4476}" dt="2026-05-27T12:16:58.073" v="6679" actId="20577"/>
          <ac:spMkLst>
            <pc:docMk/>
            <pc:sldMk cId="3566369559" sldId="4761"/>
            <ac:spMk id="2" creationId="{0B957A1B-4595-CF60-A5EA-784F4E79F928}"/>
          </ac:spMkLst>
        </pc:spChg>
        <pc:spChg chg="mod">
          <ac:chgData name="VIGNES Basile (AMLA)" userId="57e342d1-dae0-4d24-b480-d1b699a210cd" providerId="ADAL" clId="{7F4972C8-598B-4A13-A084-1D4F354A4476}" dt="2026-05-26T08:12:19.725" v="6660" actId="27636"/>
          <ac:spMkLst>
            <pc:docMk/>
            <pc:sldMk cId="3566369559" sldId="4761"/>
            <ac:spMk id="7" creationId="{D4AFD036-0B31-13B4-FFCA-53156E5B9ED4}"/>
          </ac:spMkLst>
        </pc:spChg>
        <pc:spChg chg="mod">
          <ac:chgData name="VIGNES Basile (AMLA)" userId="57e342d1-dae0-4d24-b480-d1b699a210cd" providerId="ADAL" clId="{7F4972C8-598B-4A13-A084-1D4F354A4476}" dt="2026-05-26T08:12:16.379" v="6658" actId="20577"/>
          <ac:spMkLst>
            <pc:docMk/>
            <pc:sldMk cId="3566369559" sldId="4761"/>
            <ac:spMk id="9" creationId="{6C486F4A-2C58-85BA-0624-75E6F44D51B0}"/>
          </ac:spMkLst>
        </pc:spChg>
      </pc:sldChg>
      <pc:sldChg chg="modSp add mod">
        <pc:chgData name="VIGNES Basile (AMLA)" userId="57e342d1-dae0-4d24-b480-d1b699a210cd" providerId="ADAL" clId="{7F4972C8-598B-4A13-A084-1D4F354A4476}" dt="2026-05-27T12:17:03.753" v="6684" actId="20577"/>
        <pc:sldMkLst>
          <pc:docMk/>
          <pc:sldMk cId="3988408643" sldId="4762"/>
        </pc:sldMkLst>
        <pc:spChg chg="mod">
          <ac:chgData name="VIGNES Basile (AMLA)" userId="57e342d1-dae0-4d24-b480-d1b699a210cd" providerId="ADAL" clId="{7F4972C8-598B-4A13-A084-1D4F354A4476}" dt="2026-05-27T12:17:03.753" v="6684" actId="20577"/>
          <ac:spMkLst>
            <pc:docMk/>
            <pc:sldMk cId="3988408643" sldId="4762"/>
            <ac:spMk id="2" creationId="{5E41D1E8-99A0-3E45-64AB-62AF018F57B7}"/>
          </ac:spMkLst>
        </pc:spChg>
        <pc:spChg chg="mod">
          <ac:chgData name="VIGNES Basile (AMLA)" userId="57e342d1-dae0-4d24-b480-d1b699a210cd" providerId="ADAL" clId="{7F4972C8-598B-4A13-A084-1D4F354A4476}" dt="2026-05-22T09:26:03.629" v="6652" actId="27636"/>
          <ac:spMkLst>
            <pc:docMk/>
            <pc:sldMk cId="3988408643" sldId="4762"/>
            <ac:spMk id="3" creationId="{BA9C0F57-67E9-43DC-5971-CC858B92D2D2}"/>
          </ac:spMkLst>
        </pc:spChg>
        <pc:spChg chg="mod">
          <ac:chgData name="VIGNES Basile (AMLA)" userId="57e342d1-dae0-4d24-b480-d1b699a210cd" providerId="ADAL" clId="{7F4972C8-598B-4A13-A084-1D4F354A4476}" dt="2026-05-26T08:12:02.346" v="6654" actId="27636"/>
          <ac:spMkLst>
            <pc:docMk/>
            <pc:sldMk cId="3988408643" sldId="4762"/>
            <ac:spMk id="6" creationId="{D13637A8-50F5-B3A2-8D0B-1CF438E56325}"/>
          </ac:spMkLst>
        </pc:spChg>
        <pc:spChg chg="mod">
          <ac:chgData name="VIGNES Basile (AMLA)" userId="57e342d1-dae0-4d24-b480-d1b699a210cd" providerId="ADAL" clId="{7F4972C8-598B-4A13-A084-1D4F354A4476}" dt="2026-05-26T08:12:07.771" v="6656" actId="20577"/>
          <ac:spMkLst>
            <pc:docMk/>
            <pc:sldMk cId="3988408643" sldId="4762"/>
            <ac:spMk id="9" creationId="{D23014E2-B418-7375-DC9D-1B97D0E9F258}"/>
          </ac:spMkLst>
        </pc:spChg>
      </pc:sldChg>
    </pc:docChg>
  </pc:docChgLst>
  <pc:docChgLst>
    <pc:chgData name="DIMIC Ekaterina (AMLA)" userId="S::ekaterina.dimic@amla.europa.eu::09918725-4c9d-4c52-a193-22cea1e151ec" providerId="AD" clId="Web-{CCA8F04C-FC33-8547-C139-E8BC09D87CD9}"/>
    <pc:docChg chg="mod">
      <pc:chgData name="DIMIC Ekaterina (AMLA)" userId="S::ekaterina.dimic@amla.europa.eu::09918725-4c9d-4c52-a193-22cea1e151ec" providerId="AD" clId="Web-{CCA8F04C-FC33-8547-C139-E8BC09D87CD9}" dt="2026-05-04T14:06:52.252" v="0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41232-B418-40A8-A0F9-87927CA54068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74D8F5F8-A8F1-4A99-AFEF-EEE140452E86}">
      <dgm:prSet phldrT="[Text]"/>
      <dgm:spPr/>
      <dgm:t>
        <a:bodyPr/>
        <a:lstStyle/>
        <a:p>
          <a:pPr>
            <a:buNone/>
          </a:pPr>
          <a:r>
            <a:rPr lang="en-US" b="1" baseline="0">
              <a:latin typeface="Aptos" panose="02110004020202020204"/>
              <a:ea typeface="+mn-ea"/>
              <a:cs typeface="+mn-cs"/>
            </a:rPr>
            <a:t>Welcome</a:t>
          </a:r>
          <a:endParaRPr lang="en-GB" baseline="0"/>
        </a:p>
      </dgm:t>
    </dgm:pt>
    <dgm:pt modelId="{7740EFF8-8C9B-4F59-9A52-94C40D64A820}" type="parTrans" cxnId="{3EAAD27F-8269-4692-B2CF-0508A526F75D}">
      <dgm:prSet/>
      <dgm:spPr/>
      <dgm:t>
        <a:bodyPr/>
        <a:lstStyle/>
        <a:p>
          <a:endParaRPr lang="en-GB"/>
        </a:p>
      </dgm:t>
    </dgm:pt>
    <dgm:pt modelId="{9D16FDA0-C9BF-43AF-A3A9-4EFC389313F6}" type="sibTrans" cxnId="{3EAAD27F-8269-4692-B2CF-0508A526F75D}">
      <dgm:prSet/>
      <dgm:spPr/>
      <dgm:t>
        <a:bodyPr/>
        <a:lstStyle/>
        <a:p>
          <a:endParaRPr lang="en-GB"/>
        </a:p>
      </dgm:t>
    </dgm:pt>
    <dgm:pt modelId="{D4EE57B6-9B7A-47FB-AB5E-8CFEFA8F9382}">
      <dgm:prSet phldrT="[Text]"/>
      <dgm:spPr/>
      <dgm:t>
        <a:bodyPr/>
        <a:lstStyle/>
        <a:p>
          <a:pPr>
            <a:buNone/>
          </a:pPr>
          <a:r>
            <a:rPr lang="en-IE" b="1"/>
            <a:t>Introduction</a:t>
          </a:r>
          <a:endParaRPr lang="en-GB"/>
        </a:p>
      </dgm:t>
    </dgm:pt>
    <dgm:pt modelId="{05061902-B09B-4AC4-B7A8-61E32ABBCF32}" type="parTrans" cxnId="{3B5C40F1-B49E-4312-BFC3-67FF938300CD}">
      <dgm:prSet/>
      <dgm:spPr/>
      <dgm:t>
        <a:bodyPr/>
        <a:lstStyle/>
        <a:p>
          <a:endParaRPr lang="en-GB"/>
        </a:p>
      </dgm:t>
    </dgm:pt>
    <dgm:pt modelId="{B8819C8C-FEE5-4970-BF44-3C05C2117DF3}" type="sibTrans" cxnId="{3B5C40F1-B49E-4312-BFC3-67FF938300CD}">
      <dgm:prSet/>
      <dgm:spPr/>
      <dgm:t>
        <a:bodyPr/>
        <a:lstStyle/>
        <a:p>
          <a:endParaRPr lang="en-GB"/>
        </a:p>
      </dgm:t>
    </dgm:pt>
    <dgm:pt modelId="{BC980EC7-1426-42D4-AFD9-7873A7957FC6}">
      <dgm:prSet phldrT="[Text]"/>
      <dgm:spPr/>
      <dgm:t>
        <a:bodyPr/>
        <a:lstStyle/>
        <a:p>
          <a:pPr algn="l">
            <a:buNone/>
          </a:pPr>
          <a:r>
            <a:rPr lang="en-IE" b="1"/>
            <a:t>Presentation on the draft GLs</a:t>
          </a:r>
          <a:endParaRPr lang="en-GB"/>
        </a:p>
      </dgm:t>
    </dgm:pt>
    <dgm:pt modelId="{FCAE8F1F-591D-4749-8F0F-D6A8B725CE86}" type="parTrans" cxnId="{3E93E776-DBCB-4EDC-9F43-643CD7DF47C0}">
      <dgm:prSet/>
      <dgm:spPr/>
      <dgm:t>
        <a:bodyPr/>
        <a:lstStyle/>
        <a:p>
          <a:endParaRPr lang="en-GB"/>
        </a:p>
      </dgm:t>
    </dgm:pt>
    <dgm:pt modelId="{06A0BC1A-2BF6-4464-A304-8CA33444EF2C}" type="sibTrans" cxnId="{3E93E776-DBCB-4EDC-9F43-643CD7DF47C0}">
      <dgm:prSet/>
      <dgm:spPr/>
      <dgm:t>
        <a:bodyPr/>
        <a:lstStyle/>
        <a:p>
          <a:endParaRPr lang="en-GB"/>
        </a:p>
      </dgm:t>
    </dgm:pt>
    <dgm:pt modelId="{7EECF652-8715-4245-8E81-C7250FC48274}">
      <dgm:prSet phldrT="[Text]"/>
      <dgm:spPr/>
      <dgm:t>
        <a:bodyPr/>
        <a:lstStyle/>
        <a:p>
          <a:pPr>
            <a:buNone/>
          </a:pPr>
          <a:r>
            <a:rPr lang="en-IE" b="1"/>
            <a:t>Exchange of views</a:t>
          </a:r>
          <a:endParaRPr lang="en-GB"/>
        </a:p>
      </dgm:t>
    </dgm:pt>
    <dgm:pt modelId="{AC7AA47F-3EA8-4387-B213-A22501123F6E}" type="parTrans" cxnId="{437F1297-591F-4E99-B372-2FC2A69DCCAF}">
      <dgm:prSet/>
      <dgm:spPr/>
      <dgm:t>
        <a:bodyPr/>
        <a:lstStyle/>
        <a:p>
          <a:endParaRPr lang="en-GB"/>
        </a:p>
      </dgm:t>
    </dgm:pt>
    <dgm:pt modelId="{65FDC029-ED95-4C89-929F-898552F63DBF}" type="sibTrans" cxnId="{437F1297-591F-4E99-B372-2FC2A69DCCAF}">
      <dgm:prSet/>
      <dgm:spPr/>
      <dgm:t>
        <a:bodyPr/>
        <a:lstStyle/>
        <a:p>
          <a:endParaRPr lang="en-GB"/>
        </a:p>
      </dgm:t>
    </dgm:pt>
    <dgm:pt modelId="{F2CF5611-4C96-4C28-93E0-3697B0D76F5D}">
      <dgm:prSet phldrT="[Text]"/>
      <dgm:spPr/>
      <dgm:t>
        <a:bodyPr/>
        <a:lstStyle/>
        <a:p>
          <a:pPr>
            <a:buNone/>
          </a:pPr>
          <a:r>
            <a:rPr lang="en-GB" baseline="0">
              <a:latin typeface="Aptos" panose="02110004020202020204"/>
              <a:ea typeface="+mn-ea"/>
              <a:cs typeface="+mn-cs"/>
            </a:rPr>
            <a:t>Rikke-Louise Ørum Petersen - </a:t>
          </a:r>
          <a:r>
            <a:rPr lang="en-IE" i="1" baseline="0">
              <a:latin typeface="Aptos" panose="02110004020202020204"/>
              <a:ea typeface="+mn-ea"/>
              <a:cs typeface="+mn-cs"/>
            </a:rPr>
            <a:t>Board Member </a:t>
          </a:r>
          <a:r>
            <a:rPr lang="en-IE" i="1"/>
            <a:t>Private Sector Standards Unit</a:t>
          </a:r>
          <a:endParaRPr lang="en-GB"/>
        </a:p>
      </dgm:t>
    </dgm:pt>
    <dgm:pt modelId="{4EFD62D2-9DBF-4E4D-9C60-1307187AA3E9}" type="parTrans" cxnId="{CBDD9CE0-FE26-4EB8-89AF-27B678AF0151}">
      <dgm:prSet/>
      <dgm:spPr/>
      <dgm:t>
        <a:bodyPr/>
        <a:lstStyle/>
        <a:p>
          <a:endParaRPr lang="en-GB"/>
        </a:p>
      </dgm:t>
    </dgm:pt>
    <dgm:pt modelId="{691C8F43-61E3-42CF-98B0-419DE2B9B201}" type="sibTrans" cxnId="{CBDD9CE0-FE26-4EB8-89AF-27B678AF0151}">
      <dgm:prSet/>
      <dgm:spPr/>
      <dgm:t>
        <a:bodyPr/>
        <a:lstStyle/>
        <a:p>
          <a:endParaRPr lang="en-GB"/>
        </a:p>
      </dgm:t>
    </dgm:pt>
    <dgm:pt modelId="{6510783B-C68D-4DA2-B589-ACBE43F55142}">
      <dgm:prSet phldrT="[Text]"/>
      <dgm:spPr/>
      <dgm:t>
        <a:bodyPr/>
        <a:lstStyle/>
        <a:p>
          <a:pPr>
            <a:buNone/>
          </a:pPr>
          <a:r>
            <a:rPr lang="en-IE"/>
            <a:t>Introduction to AMLA and Policy on Private Sector Standards Unit</a:t>
          </a:r>
          <a:endParaRPr lang="en-GB"/>
        </a:p>
      </dgm:t>
    </dgm:pt>
    <dgm:pt modelId="{B9CDF75F-5D76-4AF1-A271-E4B686D582D3}" type="parTrans" cxnId="{A17F3B4E-320A-4046-BF51-56E3AF4945BD}">
      <dgm:prSet/>
      <dgm:spPr/>
      <dgm:t>
        <a:bodyPr/>
        <a:lstStyle/>
        <a:p>
          <a:endParaRPr lang="en-GB"/>
        </a:p>
      </dgm:t>
    </dgm:pt>
    <dgm:pt modelId="{FAF2DF74-3829-4F79-83FB-866DD9AA743F}" type="sibTrans" cxnId="{A17F3B4E-320A-4046-BF51-56E3AF4945BD}">
      <dgm:prSet/>
      <dgm:spPr/>
      <dgm:t>
        <a:bodyPr/>
        <a:lstStyle/>
        <a:p>
          <a:endParaRPr lang="en-GB"/>
        </a:p>
      </dgm:t>
    </dgm:pt>
    <dgm:pt modelId="{702B161A-F618-4905-B391-27B7A9F967EE}">
      <dgm:prSet phldrT="[Text]"/>
      <dgm:spPr/>
      <dgm:t>
        <a:bodyPr/>
        <a:lstStyle/>
        <a:p>
          <a:pPr>
            <a:buNone/>
          </a:pPr>
          <a:r>
            <a:rPr lang="en-IE"/>
            <a:t>Floor opened for views from the audience</a:t>
          </a:r>
          <a:endParaRPr lang="en-GB"/>
        </a:p>
      </dgm:t>
    </dgm:pt>
    <dgm:pt modelId="{832BBFF2-F96B-4C16-81FD-E4B824B6DFC7}" type="parTrans" cxnId="{ADE9D824-A557-4D6D-AC32-68F98D6631A8}">
      <dgm:prSet/>
      <dgm:spPr/>
      <dgm:t>
        <a:bodyPr/>
        <a:lstStyle/>
        <a:p>
          <a:endParaRPr lang="en-GB"/>
        </a:p>
      </dgm:t>
    </dgm:pt>
    <dgm:pt modelId="{B69229F2-842B-4653-8D0E-86A6354FC52C}" type="sibTrans" cxnId="{ADE9D824-A557-4D6D-AC32-68F98D6631A8}">
      <dgm:prSet/>
      <dgm:spPr/>
      <dgm:t>
        <a:bodyPr/>
        <a:lstStyle/>
        <a:p>
          <a:endParaRPr lang="en-GB"/>
        </a:p>
      </dgm:t>
    </dgm:pt>
    <dgm:pt modelId="{9A5542D5-AC9F-4CCD-9CA6-CBAD3DC3CBF5}" type="pres">
      <dgm:prSet presAssocID="{54641232-B418-40A8-A0F9-87927CA54068}" presName="linearFlow" presStyleCnt="0">
        <dgm:presLayoutVars>
          <dgm:dir/>
          <dgm:resizeHandles val="exact"/>
        </dgm:presLayoutVars>
      </dgm:prSet>
      <dgm:spPr/>
    </dgm:pt>
    <dgm:pt modelId="{265BD26E-193A-48FA-877F-729371BA3F50}" type="pres">
      <dgm:prSet presAssocID="{74D8F5F8-A8F1-4A99-AFEF-EEE140452E86}" presName="composite" presStyleCnt="0"/>
      <dgm:spPr/>
    </dgm:pt>
    <dgm:pt modelId="{EA734181-3C1F-463B-AEAC-B8A85C66E428}" type="pres">
      <dgm:prSet presAssocID="{74D8F5F8-A8F1-4A99-AFEF-EEE140452E86}" presName="imgShp" presStyleLbl="fgImgPlace1" presStyleIdx="0" presStyleCnt="4" custScaleX="92407" custScaleY="92407" custLinFactNeighborX="-47603" custLinFactNeighborY="3157"/>
      <dgm:spPr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</dgm:pt>
    <dgm:pt modelId="{01FCE002-E04D-40CB-93BA-C0C77DE49F19}" type="pres">
      <dgm:prSet presAssocID="{74D8F5F8-A8F1-4A99-AFEF-EEE140452E86}" presName="txShp" presStyleLbl="node1" presStyleIdx="0" presStyleCnt="4">
        <dgm:presLayoutVars>
          <dgm:bulletEnabled val="1"/>
        </dgm:presLayoutVars>
      </dgm:prSet>
      <dgm:spPr/>
    </dgm:pt>
    <dgm:pt modelId="{47D09279-CD66-4A1C-977B-90FB058DE04D}" type="pres">
      <dgm:prSet presAssocID="{9D16FDA0-C9BF-43AF-A3A9-4EFC389313F6}" presName="spacing" presStyleCnt="0"/>
      <dgm:spPr/>
    </dgm:pt>
    <dgm:pt modelId="{92E66EAB-1B71-405E-B814-6A484C9536F0}" type="pres">
      <dgm:prSet presAssocID="{D4EE57B6-9B7A-47FB-AB5E-8CFEFA8F9382}" presName="composite" presStyleCnt="0"/>
      <dgm:spPr/>
    </dgm:pt>
    <dgm:pt modelId="{8DF946C3-4FC6-4583-909F-EEDC5A393118}" type="pres">
      <dgm:prSet presAssocID="{D4EE57B6-9B7A-47FB-AB5E-8CFEFA8F9382}" presName="imgShp" presStyleLbl="fgImgPlace1" presStyleIdx="1" presStyleCnt="4" custScaleX="92407" custScaleY="92407" custLinFactNeighborX="-44358" custLinFactNeighborY="0"/>
      <dgm:spPr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FFEE4F9-CB86-495D-A7FA-0E8909E78025}" type="pres">
      <dgm:prSet presAssocID="{D4EE57B6-9B7A-47FB-AB5E-8CFEFA8F9382}" presName="txShp" presStyleLbl="node1" presStyleIdx="1" presStyleCnt="4">
        <dgm:presLayoutVars>
          <dgm:bulletEnabled val="1"/>
        </dgm:presLayoutVars>
      </dgm:prSet>
      <dgm:spPr/>
    </dgm:pt>
    <dgm:pt modelId="{02EE01C5-9C38-426D-B08A-690DA927580E}" type="pres">
      <dgm:prSet presAssocID="{B8819C8C-FEE5-4970-BF44-3C05C2117DF3}" presName="spacing" presStyleCnt="0"/>
      <dgm:spPr/>
    </dgm:pt>
    <dgm:pt modelId="{19FA4CF9-270F-4249-9A4D-4B65F17286F4}" type="pres">
      <dgm:prSet presAssocID="{BC980EC7-1426-42D4-AFD9-7873A7957FC6}" presName="composite" presStyleCnt="0"/>
      <dgm:spPr/>
    </dgm:pt>
    <dgm:pt modelId="{A2C123F1-0147-486A-9262-C44EEC7F3453}" type="pres">
      <dgm:prSet presAssocID="{BC980EC7-1426-42D4-AFD9-7873A7957FC6}" presName="imgShp" presStyleLbl="fgImgPlace1" presStyleIdx="2" presStyleCnt="4" custScaleX="92407" custScaleY="92407" custLinFactNeighborX="-44715" custLinFactNeighborY="6766"/>
      <dgm:spPr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0A62E159-1E41-4E56-8FEA-257CC4A040D2}" type="pres">
      <dgm:prSet presAssocID="{BC980EC7-1426-42D4-AFD9-7873A7957FC6}" presName="txShp" presStyleLbl="node1" presStyleIdx="2" presStyleCnt="4">
        <dgm:presLayoutVars>
          <dgm:bulletEnabled val="1"/>
        </dgm:presLayoutVars>
      </dgm:prSet>
      <dgm:spPr/>
    </dgm:pt>
    <dgm:pt modelId="{33289B4E-3918-4D96-A8D6-E3F395B6CD78}" type="pres">
      <dgm:prSet presAssocID="{06A0BC1A-2BF6-4464-A304-8CA33444EF2C}" presName="spacing" presStyleCnt="0"/>
      <dgm:spPr/>
    </dgm:pt>
    <dgm:pt modelId="{C62445E3-2873-4F73-A412-E46B8E5F91ED}" type="pres">
      <dgm:prSet presAssocID="{7EECF652-8715-4245-8E81-C7250FC48274}" presName="composite" presStyleCnt="0"/>
      <dgm:spPr/>
    </dgm:pt>
    <dgm:pt modelId="{95047712-F7E7-4C6E-BEF0-AB0AB108673A}" type="pres">
      <dgm:prSet presAssocID="{7EECF652-8715-4245-8E81-C7250FC48274}" presName="imgShp" presStyleLbl="fgImgPlace1" presStyleIdx="3" presStyleCnt="4" custScaleX="92407" custScaleY="92407" custLinFactNeighborX="-58801" custLinFactNeighborY="-3345"/>
      <dgm:spPr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02C3E263-68F6-48A6-A6B2-E787F1158653}" type="pres">
      <dgm:prSet presAssocID="{7EECF652-8715-4245-8E81-C7250FC48274}" presName="txShp" presStyleLbl="node1" presStyleIdx="3" presStyleCnt="4" custLinFactNeighborX="-1514" custLinFactNeighborY="19715">
        <dgm:presLayoutVars>
          <dgm:bulletEnabled val="1"/>
        </dgm:presLayoutVars>
      </dgm:prSet>
      <dgm:spPr/>
    </dgm:pt>
  </dgm:ptLst>
  <dgm:cxnLst>
    <dgm:cxn modelId="{7A412004-FEAA-485B-9F12-296C9374ADDA}" type="presOf" srcId="{702B161A-F618-4905-B391-27B7A9F967EE}" destId="{02C3E263-68F6-48A6-A6B2-E787F1158653}" srcOrd="0" destOrd="1" presId="urn:microsoft.com/office/officeart/2005/8/layout/vList3"/>
    <dgm:cxn modelId="{4D845B0E-20BF-4FEA-9051-2E369F24F6E8}" type="presOf" srcId="{54641232-B418-40A8-A0F9-87927CA54068}" destId="{9A5542D5-AC9F-4CCD-9CA6-CBAD3DC3CBF5}" srcOrd="0" destOrd="0" presId="urn:microsoft.com/office/officeart/2005/8/layout/vList3"/>
    <dgm:cxn modelId="{FED81E14-AF25-4CB5-8650-2AE1E1F346C3}" type="presOf" srcId="{6510783B-C68D-4DA2-B589-ACBE43F55142}" destId="{8FFEE4F9-CB86-495D-A7FA-0E8909E78025}" srcOrd="0" destOrd="1" presId="urn:microsoft.com/office/officeart/2005/8/layout/vList3"/>
    <dgm:cxn modelId="{ADE9D824-A557-4D6D-AC32-68F98D6631A8}" srcId="{7EECF652-8715-4245-8E81-C7250FC48274}" destId="{702B161A-F618-4905-B391-27B7A9F967EE}" srcOrd="0" destOrd="0" parTransId="{832BBFF2-F96B-4C16-81FD-E4B824B6DFC7}" sibTransId="{B69229F2-842B-4653-8D0E-86A6354FC52C}"/>
    <dgm:cxn modelId="{4D29AA28-31C7-4233-9462-A97F383ACE15}" type="presOf" srcId="{74D8F5F8-A8F1-4A99-AFEF-EEE140452E86}" destId="{01FCE002-E04D-40CB-93BA-C0C77DE49F19}" srcOrd="0" destOrd="0" presId="urn:microsoft.com/office/officeart/2005/8/layout/vList3"/>
    <dgm:cxn modelId="{55128632-35CE-4A00-AC5D-988D54E717EE}" type="presOf" srcId="{D4EE57B6-9B7A-47FB-AB5E-8CFEFA8F9382}" destId="{8FFEE4F9-CB86-495D-A7FA-0E8909E78025}" srcOrd="0" destOrd="0" presId="urn:microsoft.com/office/officeart/2005/8/layout/vList3"/>
    <dgm:cxn modelId="{AC690563-866F-4FA2-A027-F78BD904254B}" type="presOf" srcId="{BC980EC7-1426-42D4-AFD9-7873A7957FC6}" destId="{0A62E159-1E41-4E56-8FEA-257CC4A040D2}" srcOrd="0" destOrd="0" presId="urn:microsoft.com/office/officeart/2005/8/layout/vList3"/>
    <dgm:cxn modelId="{A17F3B4E-320A-4046-BF51-56E3AF4945BD}" srcId="{D4EE57B6-9B7A-47FB-AB5E-8CFEFA8F9382}" destId="{6510783B-C68D-4DA2-B589-ACBE43F55142}" srcOrd="0" destOrd="0" parTransId="{B9CDF75F-5D76-4AF1-A271-E4B686D582D3}" sibTransId="{FAF2DF74-3829-4F79-83FB-866DD9AA743F}"/>
    <dgm:cxn modelId="{3E93E776-DBCB-4EDC-9F43-643CD7DF47C0}" srcId="{54641232-B418-40A8-A0F9-87927CA54068}" destId="{BC980EC7-1426-42D4-AFD9-7873A7957FC6}" srcOrd="2" destOrd="0" parTransId="{FCAE8F1F-591D-4749-8F0F-D6A8B725CE86}" sibTransId="{06A0BC1A-2BF6-4464-A304-8CA33444EF2C}"/>
    <dgm:cxn modelId="{3EAAD27F-8269-4692-B2CF-0508A526F75D}" srcId="{54641232-B418-40A8-A0F9-87927CA54068}" destId="{74D8F5F8-A8F1-4A99-AFEF-EEE140452E86}" srcOrd="0" destOrd="0" parTransId="{7740EFF8-8C9B-4F59-9A52-94C40D64A820}" sibTransId="{9D16FDA0-C9BF-43AF-A3A9-4EFC389313F6}"/>
    <dgm:cxn modelId="{437F1297-591F-4E99-B372-2FC2A69DCCAF}" srcId="{54641232-B418-40A8-A0F9-87927CA54068}" destId="{7EECF652-8715-4245-8E81-C7250FC48274}" srcOrd="3" destOrd="0" parTransId="{AC7AA47F-3EA8-4387-B213-A22501123F6E}" sibTransId="{65FDC029-ED95-4C89-929F-898552F63DBF}"/>
    <dgm:cxn modelId="{640DA59D-912D-436F-8B5F-E38D5C40EA05}" type="presOf" srcId="{7EECF652-8715-4245-8E81-C7250FC48274}" destId="{02C3E263-68F6-48A6-A6B2-E787F1158653}" srcOrd="0" destOrd="0" presId="urn:microsoft.com/office/officeart/2005/8/layout/vList3"/>
    <dgm:cxn modelId="{C6E008B9-6D30-409A-94B9-B8881497CB31}" type="presOf" srcId="{F2CF5611-4C96-4C28-93E0-3697B0D76F5D}" destId="{01FCE002-E04D-40CB-93BA-C0C77DE49F19}" srcOrd="0" destOrd="1" presId="urn:microsoft.com/office/officeart/2005/8/layout/vList3"/>
    <dgm:cxn modelId="{CBDD9CE0-FE26-4EB8-89AF-27B678AF0151}" srcId="{74D8F5F8-A8F1-4A99-AFEF-EEE140452E86}" destId="{F2CF5611-4C96-4C28-93E0-3697B0D76F5D}" srcOrd="0" destOrd="0" parTransId="{4EFD62D2-9DBF-4E4D-9C60-1307187AA3E9}" sibTransId="{691C8F43-61E3-42CF-98B0-419DE2B9B201}"/>
    <dgm:cxn modelId="{3B5C40F1-B49E-4312-BFC3-67FF938300CD}" srcId="{54641232-B418-40A8-A0F9-87927CA54068}" destId="{D4EE57B6-9B7A-47FB-AB5E-8CFEFA8F9382}" srcOrd="1" destOrd="0" parTransId="{05061902-B09B-4AC4-B7A8-61E32ABBCF32}" sibTransId="{B8819C8C-FEE5-4970-BF44-3C05C2117DF3}"/>
    <dgm:cxn modelId="{8CE5B555-C555-4969-9022-C2F84DDFC415}" type="presParOf" srcId="{9A5542D5-AC9F-4CCD-9CA6-CBAD3DC3CBF5}" destId="{265BD26E-193A-48FA-877F-729371BA3F50}" srcOrd="0" destOrd="0" presId="urn:microsoft.com/office/officeart/2005/8/layout/vList3"/>
    <dgm:cxn modelId="{9D1F25F6-A11A-4995-BFAD-A92B67249403}" type="presParOf" srcId="{265BD26E-193A-48FA-877F-729371BA3F50}" destId="{EA734181-3C1F-463B-AEAC-B8A85C66E428}" srcOrd="0" destOrd="0" presId="urn:microsoft.com/office/officeart/2005/8/layout/vList3"/>
    <dgm:cxn modelId="{EFABBFED-C0F9-49FE-A654-991464B631A1}" type="presParOf" srcId="{265BD26E-193A-48FA-877F-729371BA3F50}" destId="{01FCE002-E04D-40CB-93BA-C0C77DE49F19}" srcOrd="1" destOrd="0" presId="urn:microsoft.com/office/officeart/2005/8/layout/vList3"/>
    <dgm:cxn modelId="{9C0219F7-AF75-4077-A3FD-A2F509144E1D}" type="presParOf" srcId="{9A5542D5-AC9F-4CCD-9CA6-CBAD3DC3CBF5}" destId="{47D09279-CD66-4A1C-977B-90FB058DE04D}" srcOrd="1" destOrd="0" presId="urn:microsoft.com/office/officeart/2005/8/layout/vList3"/>
    <dgm:cxn modelId="{F74317D3-BAC0-4B08-BE9F-23F35F747CE6}" type="presParOf" srcId="{9A5542D5-AC9F-4CCD-9CA6-CBAD3DC3CBF5}" destId="{92E66EAB-1B71-405E-B814-6A484C9536F0}" srcOrd="2" destOrd="0" presId="urn:microsoft.com/office/officeart/2005/8/layout/vList3"/>
    <dgm:cxn modelId="{40C0A497-1F6A-48B2-8867-A30377895AA7}" type="presParOf" srcId="{92E66EAB-1B71-405E-B814-6A484C9536F0}" destId="{8DF946C3-4FC6-4583-909F-EEDC5A393118}" srcOrd="0" destOrd="0" presId="urn:microsoft.com/office/officeart/2005/8/layout/vList3"/>
    <dgm:cxn modelId="{7C54332F-61E4-4D6D-AC59-C9B332043C02}" type="presParOf" srcId="{92E66EAB-1B71-405E-B814-6A484C9536F0}" destId="{8FFEE4F9-CB86-495D-A7FA-0E8909E78025}" srcOrd="1" destOrd="0" presId="urn:microsoft.com/office/officeart/2005/8/layout/vList3"/>
    <dgm:cxn modelId="{F7DAFDBD-643A-4CB4-81E8-7A4DBDBF5DDC}" type="presParOf" srcId="{9A5542D5-AC9F-4CCD-9CA6-CBAD3DC3CBF5}" destId="{02EE01C5-9C38-426D-B08A-690DA927580E}" srcOrd="3" destOrd="0" presId="urn:microsoft.com/office/officeart/2005/8/layout/vList3"/>
    <dgm:cxn modelId="{883036EF-0331-48DC-8B10-C8F0211FA69F}" type="presParOf" srcId="{9A5542D5-AC9F-4CCD-9CA6-CBAD3DC3CBF5}" destId="{19FA4CF9-270F-4249-9A4D-4B65F17286F4}" srcOrd="4" destOrd="0" presId="urn:microsoft.com/office/officeart/2005/8/layout/vList3"/>
    <dgm:cxn modelId="{2702B647-78B9-4F0C-827B-23BE5033A4A7}" type="presParOf" srcId="{19FA4CF9-270F-4249-9A4D-4B65F17286F4}" destId="{A2C123F1-0147-486A-9262-C44EEC7F3453}" srcOrd="0" destOrd="0" presId="urn:microsoft.com/office/officeart/2005/8/layout/vList3"/>
    <dgm:cxn modelId="{5434CFC3-2538-4557-BD85-C53F043AD381}" type="presParOf" srcId="{19FA4CF9-270F-4249-9A4D-4B65F17286F4}" destId="{0A62E159-1E41-4E56-8FEA-257CC4A040D2}" srcOrd="1" destOrd="0" presId="urn:microsoft.com/office/officeart/2005/8/layout/vList3"/>
    <dgm:cxn modelId="{05CD1B27-5F3F-4325-820E-8A00C6A107FF}" type="presParOf" srcId="{9A5542D5-AC9F-4CCD-9CA6-CBAD3DC3CBF5}" destId="{33289B4E-3918-4D96-A8D6-E3F395B6CD78}" srcOrd="5" destOrd="0" presId="urn:microsoft.com/office/officeart/2005/8/layout/vList3"/>
    <dgm:cxn modelId="{B3C986A7-E5B3-4804-A399-69A788D37B20}" type="presParOf" srcId="{9A5542D5-AC9F-4CCD-9CA6-CBAD3DC3CBF5}" destId="{C62445E3-2873-4F73-A412-E46B8E5F91ED}" srcOrd="6" destOrd="0" presId="urn:microsoft.com/office/officeart/2005/8/layout/vList3"/>
    <dgm:cxn modelId="{63E9ADF4-24FA-474F-9B12-5ED8ED338436}" type="presParOf" srcId="{C62445E3-2873-4F73-A412-E46B8E5F91ED}" destId="{95047712-F7E7-4C6E-BEF0-AB0AB108673A}" srcOrd="0" destOrd="0" presId="urn:microsoft.com/office/officeart/2005/8/layout/vList3"/>
    <dgm:cxn modelId="{164ACDFA-62BF-473B-B7D4-F44B540127E0}" type="presParOf" srcId="{C62445E3-2873-4F73-A412-E46B8E5F91ED}" destId="{02C3E263-68F6-48A6-A6B2-E787F11586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919F7-6EB7-48AC-9801-D0841DA1D0B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AEB0209-70CF-4B56-9CE9-E9DE34088892}">
      <dgm:prSet phldrT="[Text]"/>
      <dgm:spPr/>
      <dgm:t>
        <a:bodyPr/>
        <a:lstStyle/>
        <a:p>
          <a:r>
            <a:rPr lang="en-IE"/>
            <a:t>AML/CTF Supervision</a:t>
          </a:r>
        </a:p>
      </dgm:t>
    </dgm:pt>
    <dgm:pt modelId="{054AA3C4-EF03-4574-B171-366BF11FA720}" type="parTrans" cxnId="{B57C0A3C-D0C0-41C0-BFE3-47A7D3D81AC4}">
      <dgm:prSet/>
      <dgm:spPr/>
      <dgm:t>
        <a:bodyPr/>
        <a:lstStyle/>
        <a:p>
          <a:endParaRPr lang="en-IE"/>
        </a:p>
      </dgm:t>
    </dgm:pt>
    <dgm:pt modelId="{398C498A-9083-40ED-9DDE-C654BC677937}" type="sibTrans" cxnId="{B57C0A3C-D0C0-41C0-BFE3-47A7D3D81AC4}">
      <dgm:prSet/>
      <dgm:spPr/>
      <dgm:t>
        <a:bodyPr/>
        <a:lstStyle/>
        <a:p>
          <a:endParaRPr lang="en-IE"/>
        </a:p>
      </dgm:t>
    </dgm:pt>
    <dgm:pt modelId="{20C4825C-451C-4915-A268-BBACB57AB36D}">
      <dgm:prSet phldrT="[Text]"/>
      <dgm:spPr/>
      <dgm:t>
        <a:bodyPr/>
        <a:lstStyle/>
        <a:p>
          <a:pPr>
            <a:buFontTx/>
            <a:buNone/>
          </a:pPr>
          <a:r>
            <a:rPr lang="en-GB" b="1"/>
            <a:t>Direct supervision</a:t>
          </a:r>
          <a:r>
            <a:rPr lang="en-GB"/>
            <a:t> some of the most impactful credit and financial institutions (40) and </a:t>
          </a:r>
          <a:r>
            <a:rPr lang="en-GB" b="1"/>
            <a:t>indirectly supervising </a:t>
          </a:r>
          <a:r>
            <a:rPr lang="en-GB"/>
            <a:t>the rest</a:t>
          </a:r>
          <a:endParaRPr lang="en-IE"/>
        </a:p>
      </dgm:t>
    </dgm:pt>
    <dgm:pt modelId="{9FEC773C-8412-490E-96EC-1F86D3D365B3}" type="parTrans" cxnId="{0188BB45-E36D-4DA3-B7F3-1BEC12E9EAF0}">
      <dgm:prSet/>
      <dgm:spPr/>
      <dgm:t>
        <a:bodyPr/>
        <a:lstStyle/>
        <a:p>
          <a:endParaRPr lang="en-IE"/>
        </a:p>
      </dgm:t>
    </dgm:pt>
    <dgm:pt modelId="{24B92AB2-C1AE-4E8F-A6F3-6EF4A75E262D}" type="sibTrans" cxnId="{0188BB45-E36D-4DA3-B7F3-1BEC12E9EAF0}">
      <dgm:prSet/>
      <dgm:spPr/>
      <dgm:t>
        <a:bodyPr/>
        <a:lstStyle/>
        <a:p>
          <a:endParaRPr lang="en-IE"/>
        </a:p>
      </dgm:t>
    </dgm:pt>
    <dgm:pt modelId="{D61936C5-CA63-4FA1-A61D-C6973F643213}">
      <dgm:prSet phldrT="[Text]"/>
      <dgm:spPr/>
      <dgm:t>
        <a:bodyPr/>
        <a:lstStyle/>
        <a:p>
          <a:r>
            <a:rPr lang="en-IE"/>
            <a:t>Coordination and Support of EU FIUs</a:t>
          </a:r>
        </a:p>
      </dgm:t>
    </dgm:pt>
    <dgm:pt modelId="{FB15DC72-F5AB-47B5-A8B1-BE429603CECE}" type="parTrans" cxnId="{C347313D-382E-4423-90B9-D7D88A730A14}">
      <dgm:prSet/>
      <dgm:spPr/>
      <dgm:t>
        <a:bodyPr/>
        <a:lstStyle/>
        <a:p>
          <a:endParaRPr lang="en-IE"/>
        </a:p>
      </dgm:t>
    </dgm:pt>
    <dgm:pt modelId="{C0D85D99-32E9-435D-9C64-9ABE4F7B512D}" type="sibTrans" cxnId="{C347313D-382E-4423-90B9-D7D88A730A14}">
      <dgm:prSet/>
      <dgm:spPr/>
      <dgm:t>
        <a:bodyPr/>
        <a:lstStyle/>
        <a:p>
          <a:endParaRPr lang="en-IE"/>
        </a:p>
      </dgm:t>
    </dgm:pt>
    <dgm:pt modelId="{B2AAD757-58D7-4E06-B80F-55F26E2C2963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Support in cooperation and joint analyses by national FIUs</a:t>
          </a:r>
          <a:endParaRPr lang="en-IE" sz="14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36EA215C-891D-4713-8A4F-00864345EF6A}" type="parTrans" cxnId="{3685F2E2-F2CC-4B5D-8BCC-D40524AA1728}">
      <dgm:prSet/>
      <dgm:spPr/>
      <dgm:t>
        <a:bodyPr/>
        <a:lstStyle/>
        <a:p>
          <a:endParaRPr lang="en-IE"/>
        </a:p>
      </dgm:t>
    </dgm:pt>
    <dgm:pt modelId="{57B233A1-1190-4F6B-8418-0D42D1E1EC0A}" type="sibTrans" cxnId="{3685F2E2-F2CC-4B5D-8BCC-D40524AA1728}">
      <dgm:prSet/>
      <dgm:spPr/>
      <dgm:t>
        <a:bodyPr/>
        <a:lstStyle/>
        <a:p>
          <a:endParaRPr lang="en-IE"/>
        </a:p>
      </dgm:t>
    </dgm:pt>
    <dgm:pt modelId="{337E9864-D10A-4CDD-9E32-E67899A40D64}">
      <dgm:prSet phldrT="[Text]"/>
      <dgm:spPr/>
      <dgm:t>
        <a:bodyPr/>
        <a:lstStyle/>
        <a:p>
          <a:r>
            <a:rPr lang="fr-BE" err="1"/>
            <a:t>Regulation</a:t>
          </a:r>
          <a:endParaRPr lang="en-IE"/>
        </a:p>
      </dgm:t>
    </dgm:pt>
    <dgm:pt modelId="{D7A457D1-6D1E-4349-8513-8B671C6DEB9B}" type="parTrans" cxnId="{120976E3-50BD-452E-A319-975195F1D288}">
      <dgm:prSet/>
      <dgm:spPr/>
      <dgm:t>
        <a:bodyPr/>
        <a:lstStyle/>
        <a:p>
          <a:endParaRPr lang="en-IE"/>
        </a:p>
      </dgm:t>
    </dgm:pt>
    <dgm:pt modelId="{7C743489-B355-4099-B45F-4920502818D4}" type="sibTrans" cxnId="{120976E3-50BD-452E-A319-975195F1D288}">
      <dgm:prSet/>
      <dgm:spPr/>
      <dgm:t>
        <a:bodyPr/>
        <a:lstStyle/>
        <a:p>
          <a:endParaRPr lang="en-IE"/>
        </a:p>
      </dgm:t>
    </dgm:pt>
    <dgm:pt modelId="{D0C0CC2C-E7FF-4CC4-8518-0EA8415F68F4}">
      <dgm:prSet phldrT="[Text]" custT="1"/>
      <dgm:spPr/>
      <dgm:t>
        <a:bodyPr/>
        <a:lstStyle/>
        <a:p>
          <a:pPr algn="l">
            <a:buFontTx/>
            <a:buNone/>
          </a:pPr>
          <a:r>
            <a:rPr lang="fr-BE" sz="1400" b="1" err="1">
              <a:latin typeface="+mn-lt"/>
            </a:rPr>
            <a:t>Technical</a:t>
          </a:r>
          <a:r>
            <a:rPr lang="fr-BE" sz="1400" b="1">
              <a:latin typeface="+mn-lt"/>
            </a:rPr>
            <a:t> standards and guidelines </a:t>
          </a:r>
          <a:r>
            <a:rPr lang="fr-BE" sz="1400" err="1">
              <a:latin typeface="+mn-lt"/>
            </a:rPr>
            <a:t>addressed</a:t>
          </a:r>
          <a:r>
            <a:rPr lang="fr-BE" sz="1400">
              <a:latin typeface="+mn-lt"/>
            </a:rPr>
            <a:t> at: </a:t>
          </a:r>
          <a:r>
            <a:rPr lang="fr-BE" sz="1400" err="1">
              <a:latin typeface="+mn-lt"/>
            </a:rPr>
            <a:t>obliged</a:t>
          </a:r>
          <a:r>
            <a:rPr lang="fr-BE" sz="1400">
              <a:latin typeface="+mn-lt"/>
            </a:rPr>
            <a:t> </a:t>
          </a:r>
          <a:r>
            <a:rPr lang="fr-BE" sz="1400" err="1">
              <a:latin typeface="+mn-lt"/>
            </a:rPr>
            <a:t>entities</a:t>
          </a:r>
          <a:r>
            <a:rPr lang="fr-BE" sz="1400">
              <a:latin typeface="+mn-lt"/>
            </a:rPr>
            <a:t>, </a:t>
          </a:r>
          <a:r>
            <a:rPr lang="fr-BE" sz="1400" err="1">
              <a:latin typeface="+mn-lt"/>
            </a:rPr>
            <a:t>supervisors</a:t>
          </a:r>
          <a:r>
            <a:rPr lang="fr-BE" sz="1400">
              <a:latin typeface="+mn-lt"/>
            </a:rPr>
            <a:t> and </a:t>
          </a:r>
          <a:r>
            <a:rPr lang="fr-BE" sz="1400" err="1">
              <a:latin typeface="+mn-lt"/>
            </a:rPr>
            <a:t>FIUs</a:t>
          </a:r>
          <a:endParaRPr lang="en-IE" sz="1400">
            <a:latin typeface="+mn-lt"/>
          </a:endParaRPr>
        </a:p>
      </dgm:t>
    </dgm:pt>
    <dgm:pt modelId="{CEF992BF-4B89-410F-9C3A-0A71E3111233}" type="parTrans" cxnId="{A35858D8-5AD9-44EF-AF1F-71CE721F46CF}">
      <dgm:prSet/>
      <dgm:spPr/>
      <dgm:t>
        <a:bodyPr/>
        <a:lstStyle/>
        <a:p>
          <a:endParaRPr lang="en-IE"/>
        </a:p>
      </dgm:t>
    </dgm:pt>
    <dgm:pt modelId="{82F5FDAD-B1FF-4E4E-B171-A310AC048B8A}" type="sibTrans" cxnId="{A35858D8-5AD9-44EF-AF1F-71CE721F46CF}">
      <dgm:prSet/>
      <dgm:spPr/>
      <dgm:t>
        <a:bodyPr/>
        <a:lstStyle/>
        <a:p>
          <a:endParaRPr lang="en-IE"/>
        </a:p>
      </dgm:t>
    </dgm:pt>
    <dgm:pt modelId="{0DD7808B-B228-4FA9-BEA4-201DA18F8109}">
      <dgm:prSet/>
      <dgm:spPr/>
      <dgm:t>
        <a:bodyPr/>
        <a:lstStyle/>
        <a:p>
          <a:pPr>
            <a:buFontTx/>
            <a:buNone/>
          </a:pPr>
          <a:r>
            <a:rPr lang="en-GB" b="1"/>
            <a:t>Oversight and coordination </a:t>
          </a:r>
          <a:r>
            <a:rPr lang="en-GB" b="0"/>
            <a:t>of</a:t>
          </a:r>
          <a:r>
            <a:rPr lang="en-GB" b="1"/>
            <a:t> </a:t>
          </a:r>
          <a:r>
            <a:rPr lang="en-GB"/>
            <a:t>supervisory authorities in the</a:t>
          </a:r>
          <a:r>
            <a:rPr lang="en-GB" b="1"/>
            <a:t> non-financial sector</a:t>
          </a:r>
          <a:endParaRPr lang="en-IE"/>
        </a:p>
      </dgm:t>
    </dgm:pt>
    <dgm:pt modelId="{4C2252A5-4B1D-46F4-8E5F-1EF4D58DD9B1}" type="parTrans" cxnId="{936F3921-F3EC-4149-8CD2-60ACE80F2585}">
      <dgm:prSet/>
      <dgm:spPr/>
      <dgm:t>
        <a:bodyPr/>
        <a:lstStyle/>
        <a:p>
          <a:endParaRPr lang="en-IE"/>
        </a:p>
      </dgm:t>
    </dgm:pt>
    <dgm:pt modelId="{1DF5FBDF-6AAB-441B-8A94-F7408729A854}" type="sibTrans" cxnId="{936F3921-F3EC-4149-8CD2-60ACE80F2585}">
      <dgm:prSet/>
      <dgm:spPr/>
      <dgm:t>
        <a:bodyPr/>
        <a:lstStyle/>
        <a:p>
          <a:endParaRPr lang="en-IE"/>
        </a:p>
      </dgm:t>
    </dgm:pt>
    <dgm:pt modelId="{99DCBAB4-2FE1-4856-95BA-54DEC33FF9F0}" type="pres">
      <dgm:prSet presAssocID="{A37919F7-6EB7-48AC-9801-D0841DA1D0B5}" presName="linear" presStyleCnt="0">
        <dgm:presLayoutVars>
          <dgm:dir/>
          <dgm:animLvl val="lvl"/>
          <dgm:resizeHandles val="exact"/>
        </dgm:presLayoutVars>
      </dgm:prSet>
      <dgm:spPr/>
    </dgm:pt>
    <dgm:pt modelId="{79945F61-D72E-4475-AAA1-657B2EBCEE23}" type="pres">
      <dgm:prSet presAssocID="{2AEB0209-70CF-4B56-9CE9-E9DE34088892}" presName="parentLin" presStyleCnt="0"/>
      <dgm:spPr/>
    </dgm:pt>
    <dgm:pt modelId="{AC1D348C-4F70-4155-9FB0-47B6B646D518}" type="pres">
      <dgm:prSet presAssocID="{2AEB0209-70CF-4B56-9CE9-E9DE34088892}" presName="parentLeftMargin" presStyleLbl="node1" presStyleIdx="0" presStyleCnt="3"/>
      <dgm:spPr/>
    </dgm:pt>
    <dgm:pt modelId="{4A0F61F0-EFAD-434D-9024-19A6EC4F5F31}" type="pres">
      <dgm:prSet presAssocID="{2AEB0209-70CF-4B56-9CE9-E9DE340888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C969DB-FA22-443E-80C2-1919210FA249}" type="pres">
      <dgm:prSet presAssocID="{2AEB0209-70CF-4B56-9CE9-E9DE34088892}" presName="negativeSpace" presStyleCnt="0"/>
      <dgm:spPr/>
    </dgm:pt>
    <dgm:pt modelId="{1925A91E-6ED7-4B9A-8CC1-AD382C60637E}" type="pres">
      <dgm:prSet presAssocID="{2AEB0209-70CF-4B56-9CE9-E9DE34088892}" presName="childText" presStyleLbl="conFgAcc1" presStyleIdx="0" presStyleCnt="3">
        <dgm:presLayoutVars>
          <dgm:bulletEnabled val="1"/>
        </dgm:presLayoutVars>
      </dgm:prSet>
      <dgm:spPr/>
    </dgm:pt>
    <dgm:pt modelId="{6C78603B-72D8-4166-9513-81649D4929EF}" type="pres">
      <dgm:prSet presAssocID="{398C498A-9083-40ED-9DDE-C654BC677937}" presName="spaceBetweenRectangles" presStyleCnt="0"/>
      <dgm:spPr/>
    </dgm:pt>
    <dgm:pt modelId="{7A510371-64A2-45B5-BD02-A0114C5412D7}" type="pres">
      <dgm:prSet presAssocID="{D61936C5-CA63-4FA1-A61D-C6973F643213}" presName="parentLin" presStyleCnt="0"/>
      <dgm:spPr/>
    </dgm:pt>
    <dgm:pt modelId="{3BC24467-D8F3-45FF-83AB-83F1975710CC}" type="pres">
      <dgm:prSet presAssocID="{D61936C5-CA63-4FA1-A61D-C6973F643213}" presName="parentLeftMargin" presStyleLbl="node1" presStyleIdx="0" presStyleCnt="3"/>
      <dgm:spPr/>
    </dgm:pt>
    <dgm:pt modelId="{A2463CB2-BAFF-4BF0-A662-F2EC8DB8FDB5}" type="pres">
      <dgm:prSet presAssocID="{D61936C5-CA63-4FA1-A61D-C6973F6432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974A0D-5B8D-4EE0-B1E8-71A5C0C99159}" type="pres">
      <dgm:prSet presAssocID="{D61936C5-CA63-4FA1-A61D-C6973F643213}" presName="negativeSpace" presStyleCnt="0"/>
      <dgm:spPr/>
    </dgm:pt>
    <dgm:pt modelId="{96BCCE0D-3446-4FF9-8C29-70938FE27258}" type="pres">
      <dgm:prSet presAssocID="{D61936C5-CA63-4FA1-A61D-C6973F643213}" presName="childText" presStyleLbl="conFgAcc1" presStyleIdx="1" presStyleCnt="3">
        <dgm:presLayoutVars>
          <dgm:bulletEnabled val="1"/>
        </dgm:presLayoutVars>
      </dgm:prSet>
      <dgm:spPr/>
    </dgm:pt>
    <dgm:pt modelId="{AA66AD96-3E4D-45B0-AD2B-8B877D702440}" type="pres">
      <dgm:prSet presAssocID="{C0D85D99-32E9-435D-9C64-9ABE4F7B512D}" presName="spaceBetweenRectangles" presStyleCnt="0"/>
      <dgm:spPr/>
    </dgm:pt>
    <dgm:pt modelId="{86D35B51-3450-4C56-B70B-73F710D1FCED}" type="pres">
      <dgm:prSet presAssocID="{337E9864-D10A-4CDD-9E32-E67899A40D64}" presName="parentLin" presStyleCnt="0"/>
      <dgm:spPr/>
    </dgm:pt>
    <dgm:pt modelId="{F0B298BA-78C4-4D1C-9DB3-B994CB01A500}" type="pres">
      <dgm:prSet presAssocID="{337E9864-D10A-4CDD-9E32-E67899A40D64}" presName="parentLeftMargin" presStyleLbl="node1" presStyleIdx="1" presStyleCnt="3"/>
      <dgm:spPr/>
    </dgm:pt>
    <dgm:pt modelId="{9D967A69-1EB0-47AF-A0B3-6B546B5EBA8A}" type="pres">
      <dgm:prSet presAssocID="{337E9864-D10A-4CDD-9E32-E67899A40D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6DE26E-5BAC-4A00-87EE-077BC957B508}" type="pres">
      <dgm:prSet presAssocID="{337E9864-D10A-4CDD-9E32-E67899A40D64}" presName="negativeSpace" presStyleCnt="0"/>
      <dgm:spPr/>
    </dgm:pt>
    <dgm:pt modelId="{4EC72006-C45E-4833-BE06-25166B33B12A}" type="pres">
      <dgm:prSet presAssocID="{337E9864-D10A-4CDD-9E32-E67899A40D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818403-AC6E-43E7-9E34-8E9F37292CA7}" type="presOf" srcId="{D61936C5-CA63-4FA1-A61D-C6973F643213}" destId="{3BC24467-D8F3-45FF-83AB-83F1975710CC}" srcOrd="0" destOrd="0" presId="urn:microsoft.com/office/officeart/2005/8/layout/list1"/>
    <dgm:cxn modelId="{A478C318-E748-45EB-B671-A5F344CBEE78}" type="presOf" srcId="{2AEB0209-70CF-4B56-9CE9-E9DE34088892}" destId="{4A0F61F0-EFAD-434D-9024-19A6EC4F5F31}" srcOrd="1" destOrd="0" presId="urn:microsoft.com/office/officeart/2005/8/layout/list1"/>
    <dgm:cxn modelId="{936F3921-F3EC-4149-8CD2-60ACE80F2585}" srcId="{2AEB0209-70CF-4B56-9CE9-E9DE34088892}" destId="{0DD7808B-B228-4FA9-BEA4-201DA18F8109}" srcOrd="1" destOrd="0" parTransId="{4C2252A5-4B1D-46F4-8E5F-1EF4D58DD9B1}" sibTransId="{1DF5FBDF-6AAB-441B-8A94-F7408729A854}"/>
    <dgm:cxn modelId="{E6738E27-B534-4413-87E0-BE02F4072B75}" type="presOf" srcId="{337E9864-D10A-4CDD-9E32-E67899A40D64}" destId="{F0B298BA-78C4-4D1C-9DB3-B994CB01A500}" srcOrd="0" destOrd="0" presId="urn:microsoft.com/office/officeart/2005/8/layout/list1"/>
    <dgm:cxn modelId="{B57C0A3C-D0C0-41C0-BFE3-47A7D3D81AC4}" srcId="{A37919F7-6EB7-48AC-9801-D0841DA1D0B5}" destId="{2AEB0209-70CF-4B56-9CE9-E9DE34088892}" srcOrd="0" destOrd="0" parTransId="{054AA3C4-EF03-4574-B171-366BF11FA720}" sibTransId="{398C498A-9083-40ED-9DDE-C654BC677937}"/>
    <dgm:cxn modelId="{C347313D-382E-4423-90B9-D7D88A730A14}" srcId="{A37919F7-6EB7-48AC-9801-D0841DA1D0B5}" destId="{D61936C5-CA63-4FA1-A61D-C6973F643213}" srcOrd="1" destOrd="0" parTransId="{FB15DC72-F5AB-47B5-A8B1-BE429603CECE}" sibTransId="{C0D85D99-32E9-435D-9C64-9ABE4F7B512D}"/>
    <dgm:cxn modelId="{0188BB45-E36D-4DA3-B7F3-1BEC12E9EAF0}" srcId="{2AEB0209-70CF-4B56-9CE9-E9DE34088892}" destId="{20C4825C-451C-4915-A268-BBACB57AB36D}" srcOrd="0" destOrd="0" parTransId="{9FEC773C-8412-490E-96EC-1F86D3D365B3}" sibTransId="{24B92AB2-C1AE-4E8F-A6F3-6EF4A75E262D}"/>
    <dgm:cxn modelId="{1E495C47-18A5-47FF-91B9-94DE31720539}" type="presOf" srcId="{0DD7808B-B228-4FA9-BEA4-201DA18F8109}" destId="{1925A91E-6ED7-4B9A-8CC1-AD382C60637E}" srcOrd="0" destOrd="1" presId="urn:microsoft.com/office/officeart/2005/8/layout/list1"/>
    <dgm:cxn modelId="{93B94B6A-5177-48E1-95E0-4DBE942EE6C1}" type="presOf" srcId="{A37919F7-6EB7-48AC-9801-D0841DA1D0B5}" destId="{99DCBAB4-2FE1-4856-95BA-54DEC33FF9F0}" srcOrd="0" destOrd="0" presId="urn:microsoft.com/office/officeart/2005/8/layout/list1"/>
    <dgm:cxn modelId="{AA02F695-6CBF-486D-8B9A-B3A16C23AA97}" type="presOf" srcId="{D0C0CC2C-E7FF-4CC4-8518-0EA8415F68F4}" destId="{4EC72006-C45E-4833-BE06-25166B33B12A}" srcOrd="0" destOrd="0" presId="urn:microsoft.com/office/officeart/2005/8/layout/list1"/>
    <dgm:cxn modelId="{FFE8089B-F526-4278-9D92-1042F71785DE}" type="presOf" srcId="{20C4825C-451C-4915-A268-BBACB57AB36D}" destId="{1925A91E-6ED7-4B9A-8CC1-AD382C60637E}" srcOrd="0" destOrd="0" presId="urn:microsoft.com/office/officeart/2005/8/layout/list1"/>
    <dgm:cxn modelId="{F925C5A4-05B9-4EB1-96B1-169E695F2782}" type="presOf" srcId="{337E9864-D10A-4CDD-9E32-E67899A40D64}" destId="{9D967A69-1EB0-47AF-A0B3-6B546B5EBA8A}" srcOrd="1" destOrd="0" presId="urn:microsoft.com/office/officeart/2005/8/layout/list1"/>
    <dgm:cxn modelId="{4FD108C9-999A-4F0D-BDCA-9D5F6DE18A9B}" type="presOf" srcId="{B2AAD757-58D7-4E06-B80F-55F26E2C2963}" destId="{96BCCE0D-3446-4FF9-8C29-70938FE27258}" srcOrd="0" destOrd="0" presId="urn:microsoft.com/office/officeart/2005/8/layout/list1"/>
    <dgm:cxn modelId="{A35858D8-5AD9-44EF-AF1F-71CE721F46CF}" srcId="{337E9864-D10A-4CDD-9E32-E67899A40D64}" destId="{D0C0CC2C-E7FF-4CC4-8518-0EA8415F68F4}" srcOrd="0" destOrd="0" parTransId="{CEF992BF-4B89-410F-9C3A-0A71E3111233}" sibTransId="{82F5FDAD-B1FF-4E4E-B171-A310AC048B8A}"/>
    <dgm:cxn modelId="{3685F2E2-F2CC-4B5D-8BCC-D40524AA1728}" srcId="{D61936C5-CA63-4FA1-A61D-C6973F643213}" destId="{B2AAD757-58D7-4E06-B80F-55F26E2C2963}" srcOrd="0" destOrd="0" parTransId="{36EA215C-891D-4713-8A4F-00864345EF6A}" sibTransId="{57B233A1-1190-4F6B-8418-0D42D1E1EC0A}"/>
    <dgm:cxn modelId="{120976E3-50BD-452E-A319-975195F1D288}" srcId="{A37919F7-6EB7-48AC-9801-D0841DA1D0B5}" destId="{337E9864-D10A-4CDD-9E32-E67899A40D64}" srcOrd="2" destOrd="0" parTransId="{D7A457D1-6D1E-4349-8513-8B671C6DEB9B}" sibTransId="{7C743489-B355-4099-B45F-4920502818D4}"/>
    <dgm:cxn modelId="{DEBAD2ED-31F3-4E1C-AAB0-0D1A28DC1F59}" type="presOf" srcId="{D61936C5-CA63-4FA1-A61D-C6973F643213}" destId="{A2463CB2-BAFF-4BF0-A662-F2EC8DB8FDB5}" srcOrd="1" destOrd="0" presId="urn:microsoft.com/office/officeart/2005/8/layout/list1"/>
    <dgm:cxn modelId="{0FE083EF-FBF2-47EC-9962-46F3C5488DCB}" type="presOf" srcId="{2AEB0209-70CF-4B56-9CE9-E9DE34088892}" destId="{AC1D348C-4F70-4155-9FB0-47B6B646D518}" srcOrd="0" destOrd="0" presId="urn:microsoft.com/office/officeart/2005/8/layout/list1"/>
    <dgm:cxn modelId="{3F284279-540A-4EF1-9E4E-BDF2E60F217B}" type="presParOf" srcId="{99DCBAB4-2FE1-4856-95BA-54DEC33FF9F0}" destId="{79945F61-D72E-4475-AAA1-657B2EBCEE23}" srcOrd="0" destOrd="0" presId="urn:microsoft.com/office/officeart/2005/8/layout/list1"/>
    <dgm:cxn modelId="{190DEAF1-A11F-4EC3-A0EB-889E1C11C187}" type="presParOf" srcId="{79945F61-D72E-4475-AAA1-657B2EBCEE23}" destId="{AC1D348C-4F70-4155-9FB0-47B6B646D518}" srcOrd="0" destOrd="0" presId="urn:microsoft.com/office/officeart/2005/8/layout/list1"/>
    <dgm:cxn modelId="{3D14D06F-D148-4071-858D-647D4434E16A}" type="presParOf" srcId="{79945F61-D72E-4475-AAA1-657B2EBCEE23}" destId="{4A0F61F0-EFAD-434D-9024-19A6EC4F5F31}" srcOrd="1" destOrd="0" presId="urn:microsoft.com/office/officeart/2005/8/layout/list1"/>
    <dgm:cxn modelId="{6D255E66-4A07-4B45-93D6-DA62A9110F0A}" type="presParOf" srcId="{99DCBAB4-2FE1-4856-95BA-54DEC33FF9F0}" destId="{3AC969DB-FA22-443E-80C2-1919210FA249}" srcOrd="1" destOrd="0" presId="urn:microsoft.com/office/officeart/2005/8/layout/list1"/>
    <dgm:cxn modelId="{0475ACA9-240B-4765-8588-27DBAEFFD43E}" type="presParOf" srcId="{99DCBAB4-2FE1-4856-95BA-54DEC33FF9F0}" destId="{1925A91E-6ED7-4B9A-8CC1-AD382C60637E}" srcOrd="2" destOrd="0" presId="urn:microsoft.com/office/officeart/2005/8/layout/list1"/>
    <dgm:cxn modelId="{ECB8E44F-E0D8-45F7-86BC-CDE5003EE415}" type="presParOf" srcId="{99DCBAB4-2FE1-4856-95BA-54DEC33FF9F0}" destId="{6C78603B-72D8-4166-9513-81649D4929EF}" srcOrd="3" destOrd="0" presId="urn:microsoft.com/office/officeart/2005/8/layout/list1"/>
    <dgm:cxn modelId="{61FD6882-C489-4DC7-B6E0-4F1F73CA3C22}" type="presParOf" srcId="{99DCBAB4-2FE1-4856-95BA-54DEC33FF9F0}" destId="{7A510371-64A2-45B5-BD02-A0114C5412D7}" srcOrd="4" destOrd="0" presId="urn:microsoft.com/office/officeart/2005/8/layout/list1"/>
    <dgm:cxn modelId="{11CEFBFE-E07C-488B-84A3-E71153658323}" type="presParOf" srcId="{7A510371-64A2-45B5-BD02-A0114C5412D7}" destId="{3BC24467-D8F3-45FF-83AB-83F1975710CC}" srcOrd="0" destOrd="0" presId="urn:microsoft.com/office/officeart/2005/8/layout/list1"/>
    <dgm:cxn modelId="{5E231444-135B-40D8-84F4-B2ECE619E1B4}" type="presParOf" srcId="{7A510371-64A2-45B5-BD02-A0114C5412D7}" destId="{A2463CB2-BAFF-4BF0-A662-F2EC8DB8FDB5}" srcOrd="1" destOrd="0" presId="urn:microsoft.com/office/officeart/2005/8/layout/list1"/>
    <dgm:cxn modelId="{3E77EEF1-A3F0-4D5A-A080-1091468840D1}" type="presParOf" srcId="{99DCBAB4-2FE1-4856-95BA-54DEC33FF9F0}" destId="{CF974A0D-5B8D-4EE0-B1E8-71A5C0C99159}" srcOrd="5" destOrd="0" presId="urn:microsoft.com/office/officeart/2005/8/layout/list1"/>
    <dgm:cxn modelId="{1E111C4D-C256-489F-BB69-48BF0E18F918}" type="presParOf" srcId="{99DCBAB4-2FE1-4856-95BA-54DEC33FF9F0}" destId="{96BCCE0D-3446-4FF9-8C29-70938FE27258}" srcOrd="6" destOrd="0" presId="urn:microsoft.com/office/officeart/2005/8/layout/list1"/>
    <dgm:cxn modelId="{3B4FE6A8-1E6B-44F7-8396-CA0195B83AC4}" type="presParOf" srcId="{99DCBAB4-2FE1-4856-95BA-54DEC33FF9F0}" destId="{AA66AD96-3E4D-45B0-AD2B-8B877D702440}" srcOrd="7" destOrd="0" presId="urn:microsoft.com/office/officeart/2005/8/layout/list1"/>
    <dgm:cxn modelId="{4C937F95-7A89-40B7-A709-D0EAFE6DFF94}" type="presParOf" srcId="{99DCBAB4-2FE1-4856-95BA-54DEC33FF9F0}" destId="{86D35B51-3450-4C56-B70B-73F710D1FCED}" srcOrd="8" destOrd="0" presId="urn:microsoft.com/office/officeart/2005/8/layout/list1"/>
    <dgm:cxn modelId="{FFF9EBA5-4C59-4701-8665-8AA62F0CED6E}" type="presParOf" srcId="{86D35B51-3450-4C56-B70B-73F710D1FCED}" destId="{F0B298BA-78C4-4D1C-9DB3-B994CB01A500}" srcOrd="0" destOrd="0" presId="urn:microsoft.com/office/officeart/2005/8/layout/list1"/>
    <dgm:cxn modelId="{E51554B6-976D-414F-AC2F-44F600EB0FBE}" type="presParOf" srcId="{86D35B51-3450-4C56-B70B-73F710D1FCED}" destId="{9D967A69-1EB0-47AF-A0B3-6B546B5EBA8A}" srcOrd="1" destOrd="0" presId="urn:microsoft.com/office/officeart/2005/8/layout/list1"/>
    <dgm:cxn modelId="{A9857878-4100-439C-8C1C-FC6FE354F17F}" type="presParOf" srcId="{99DCBAB4-2FE1-4856-95BA-54DEC33FF9F0}" destId="{316DE26E-5BAC-4A00-87EE-077BC957B508}" srcOrd="9" destOrd="0" presId="urn:microsoft.com/office/officeart/2005/8/layout/list1"/>
    <dgm:cxn modelId="{21376780-404A-41FD-B883-34F5A82B46E3}" type="presParOf" srcId="{99DCBAB4-2FE1-4856-95BA-54DEC33FF9F0}" destId="{4EC72006-C45E-4833-BE06-25166B33B1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CE9B14-7A82-4E7B-A1EE-0C85D9FA0BBC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</dgm:pt>
    <dgm:pt modelId="{C1DA0CE7-241E-49D6-8696-239670EEE1FB}">
      <dgm:prSet phldrT="[Text]"/>
      <dgm:spPr/>
      <dgm:t>
        <a:bodyPr/>
        <a:lstStyle/>
        <a:p>
          <a:r>
            <a:rPr lang="en-IE"/>
            <a:t>Regulations</a:t>
          </a:r>
        </a:p>
      </dgm:t>
    </dgm:pt>
    <dgm:pt modelId="{B1A8CDF1-2247-48CF-B3EE-C7EAD840EDAA}" type="parTrans" cxnId="{0E65D3B3-7FE4-4E7E-B15F-CED0E94C1737}">
      <dgm:prSet/>
      <dgm:spPr/>
      <dgm:t>
        <a:bodyPr/>
        <a:lstStyle/>
        <a:p>
          <a:pPr algn="ctr"/>
          <a:endParaRPr lang="en-IE"/>
        </a:p>
      </dgm:t>
    </dgm:pt>
    <dgm:pt modelId="{C7C4CEBA-231C-4169-8F10-D8ADA5F55893}" type="sibTrans" cxnId="{0E65D3B3-7FE4-4E7E-B15F-CED0E94C1737}">
      <dgm:prSet/>
      <dgm:spPr/>
      <dgm:t>
        <a:bodyPr/>
        <a:lstStyle/>
        <a:p>
          <a:endParaRPr lang="en-IE"/>
        </a:p>
      </dgm:t>
    </dgm:pt>
    <dgm:pt modelId="{D48CFC55-9E5E-4309-A281-6DFBB52FC729}">
      <dgm:prSet phldrT="[Text]"/>
      <dgm:spPr/>
      <dgm:t>
        <a:bodyPr/>
        <a:lstStyle/>
        <a:p>
          <a:r>
            <a:rPr lang="en-IE"/>
            <a:t>RTS</a:t>
          </a:r>
        </a:p>
      </dgm:t>
    </dgm:pt>
    <dgm:pt modelId="{92D2792D-4349-4F1D-B152-CBE8F530A1AE}" type="parTrans" cxnId="{4A4003BB-E803-48DC-885F-0311D7A26EB2}">
      <dgm:prSet/>
      <dgm:spPr/>
      <dgm:t>
        <a:bodyPr/>
        <a:lstStyle/>
        <a:p>
          <a:pPr algn="ctr"/>
          <a:endParaRPr lang="en-IE"/>
        </a:p>
      </dgm:t>
    </dgm:pt>
    <dgm:pt modelId="{B8F5673B-9865-4F3D-8573-B729ECBD8635}" type="sibTrans" cxnId="{4A4003BB-E803-48DC-885F-0311D7A26EB2}">
      <dgm:prSet/>
      <dgm:spPr/>
      <dgm:t>
        <a:bodyPr/>
        <a:lstStyle/>
        <a:p>
          <a:endParaRPr lang="en-IE"/>
        </a:p>
      </dgm:t>
    </dgm:pt>
    <dgm:pt modelId="{6ED56190-D3E6-4E12-B413-7DEA7E68FCEE}">
      <dgm:prSet phldrT="[Text]"/>
      <dgm:spPr/>
      <dgm:t>
        <a:bodyPr/>
        <a:lstStyle/>
        <a:p>
          <a:r>
            <a:rPr lang="en-IE"/>
            <a:t>Guidelines</a:t>
          </a:r>
        </a:p>
      </dgm:t>
    </dgm:pt>
    <dgm:pt modelId="{FFB249A6-4BC9-4BF6-B304-61A3C6F246F2}" type="parTrans" cxnId="{9E210D75-4C4C-4A0A-857E-6978B2337198}">
      <dgm:prSet/>
      <dgm:spPr/>
      <dgm:t>
        <a:bodyPr/>
        <a:lstStyle/>
        <a:p>
          <a:pPr algn="ctr"/>
          <a:endParaRPr lang="en-IE"/>
        </a:p>
      </dgm:t>
    </dgm:pt>
    <dgm:pt modelId="{6962D0B5-91D7-42EF-9353-000D28853F03}" type="sibTrans" cxnId="{9E210D75-4C4C-4A0A-857E-6978B2337198}">
      <dgm:prSet/>
      <dgm:spPr/>
      <dgm:t>
        <a:bodyPr/>
        <a:lstStyle/>
        <a:p>
          <a:endParaRPr lang="en-IE"/>
        </a:p>
      </dgm:t>
    </dgm:pt>
    <dgm:pt modelId="{9A058EF8-877F-45BC-8A24-A72F0D8AD94C}" type="pres">
      <dgm:prSet presAssocID="{6DCE9B14-7A82-4E7B-A1EE-0C85D9FA0BBC}" presName="compositeShape" presStyleCnt="0">
        <dgm:presLayoutVars>
          <dgm:dir/>
          <dgm:resizeHandles/>
        </dgm:presLayoutVars>
      </dgm:prSet>
      <dgm:spPr/>
    </dgm:pt>
    <dgm:pt modelId="{1AA1B65A-61CD-44F7-A6D5-3CFEF1572C68}" type="pres">
      <dgm:prSet presAssocID="{6DCE9B14-7A82-4E7B-A1EE-0C85D9FA0BBC}" presName="pyramid" presStyleLbl="node1" presStyleIdx="0" presStyleCnt="1"/>
      <dgm:spPr/>
    </dgm:pt>
    <dgm:pt modelId="{6E39415D-89C6-4F2A-B005-FCABF651A767}" type="pres">
      <dgm:prSet presAssocID="{6DCE9B14-7A82-4E7B-A1EE-0C85D9FA0BBC}" presName="theList" presStyleCnt="0"/>
      <dgm:spPr/>
    </dgm:pt>
    <dgm:pt modelId="{6BF60A2D-5869-43F8-BCC9-F206D61A390A}" type="pres">
      <dgm:prSet presAssocID="{C1DA0CE7-241E-49D6-8696-239670EEE1FB}" presName="aNode" presStyleLbl="fgAcc1" presStyleIdx="0" presStyleCnt="3">
        <dgm:presLayoutVars>
          <dgm:bulletEnabled val="1"/>
        </dgm:presLayoutVars>
      </dgm:prSet>
      <dgm:spPr/>
    </dgm:pt>
    <dgm:pt modelId="{D872431F-FB8D-40A9-B5A3-3BC6DBB94E64}" type="pres">
      <dgm:prSet presAssocID="{C1DA0CE7-241E-49D6-8696-239670EEE1FB}" presName="aSpace" presStyleCnt="0"/>
      <dgm:spPr/>
    </dgm:pt>
    <dgm:pt modelId="{F4856850-2E43-40C0-856A-ED04A45766DD}" type="pres">
      <dgm:prSet presAssocID="{D48CFC55-9E5E-4309-A281-6DFBB52FC729}" presName="aNode" presStyleLbl="fgAcc1" presStyleIdx="1" presStyleCnt="3">
        <dgm:presLayoutVars>
          <dgm:bulletEnabled val="1"/>
        </dgm:presLayoutVars>
      </dgm:prSet>
      <dgm:spPr/>
    </dgm:pt>
    <dgm:pt modelId="{6C047DF5-7D28-4853-8DC3-3A2BA38429AC}" type="pres">
      <dgm:prSet presAssocID="{D48CFC55-9E5E-4309-A281-6DFBB52FC729}" presName="aSpace" presStyleCnt="0"/>
      <dgm:spPr/>
    </dgm:pt>
    <dgm:pt modelId="{4AFF0D74-5273-4554-954E-39F44F8E51B0}" type="pres">
      <dgm:prSet presAssocID="{6ED56190-D3E6-4E12-B413-7DEA7E68FCEE}" presName="aNode" presStyleLbl="fgAcc1" presStyleIdx="2" presStyleCnt="3">
        <dgm:presLayoutVars>
          <dgm:bulletEnabled val="1"/>
        </dgm:presLayoutVars>
      </dgm:prSet>
      <dgm:spPr/>
    </dgm:pt>
    <dgm:pt modelId="{742D7A5D-F78A-4D01-AFAC-1A6DC481961A}" type="pres">
      <dgm:prSet presAssocID="{6ED56190-D3E6-4E12-B413-7DEA7E68FCEE}" presName="aSpace" presStyleCnt="0"/>
      <dgm:spPr/>
    </dgm:pt>
  </dgm:ptLst>
  <dgm:cxnLst>
    <dgm:cxn modelId="{C5F5D30F-BD35-4163-87DD-64965270EBC1}" type="presOf" srcId="{6ED56190-D3E6-4E12-B413-7DEA7E68FCEE}" destId="{4AFF0D74-5273-4554-954E-39F44F8E51B0}" srcOrd="0" destOrd="0" presId="urn:microsoft.com/office/officeart/2005/8/layout/pyramid2"/>
    <dgm:cxn modelId="{5B41AE60-B9C3-4385-978B-F03303C29C3B}" type="presOf" srcId="{C1DA0CE7-241E-49D6-8696-239670EEE1FB}" destId="{6BF60A2D-5869-43F8-BCC9-F206D61A390A}" srcOrd="0" destOrd="0" presId="urn:microsoft.com/office/officeart/2005/8/layout/pyramid2"/>
    <dgm:cxn modelId="{9E210D75-4C4C-4A0A-857E-6978B2337198}" srcId="{6DCE9B14-7A82-4E7B-A1EE-0C85D9FA0BBC}" destId="{6ED56190-D3E6-4E12-B413-7DEA7E68FCEE}" srcOrd="2" destOrd="0" parTransId="{FFB249A6-4BC9-4BF6-B304-61A3C6F246F2}" sibTransId="{6962D0B5-91D7-42EF-9353-000D28853F03}"/>
    <dgm:cxn modelId="{95F6E998-1B0C-493F-919A-6D6695597D84}" type="presOf" srcId="{6DCE9B14-7A82-4E7B-A1EE-0C85D9FA0BBC}" destId="{9A058EF8-877F-45BC-8A24-A72F0D8AD94C}" srcOrd="0" destOrd="0" presId="urn:microsoft.com/office/officeart/2005/8/layout/pyramid2"/>
    <dgm:cxn modelId="{0E65D3B3-7FE4-4E7E-B15F-CED0E94C1737}" srcId="{6DCE9B14-7A82-4E7B-A1EE-0C85D9FA0BBC}" destId="{C1DA0CE7-241E-49D6-8696-239670EEE1FB}" srcOrd="0" destOrd="0" parTransId="{B1A8CDF1-2247-48CF-B3EE-C7EAD840EDAA}" sibTransId="{C7C4CEBA-231C-4169-8F10-D8ADA5F55893}"/>
    <dgm:cxn modelId="{4A4003BB-E803-48DC-885F-0311D7A26EB2}" srcId="{6DCE9B14-7A82-4E7B-A1EE-0C85D9FA0BBC}" destId="{D48CFC55-9E5E-4309-A281-6DFBB52FC729}" srcOrd="1" destOrd="0" parTransId="{92D2792D-4349-4F1D-B152-CBE8F530A1AE}" sibTransId="{B8F5673B-9865-4F3D-8573-B729ECBD8635}"/>
    <dgm:cxn modelId="{60083EDC-E840-4931-8A7E-43B928ABB3F8}" type="presOf" srcId="{D48CFC55-9E5E-4309-A281-6DFBB52FC729}" destId="{F4856850-2E43-40C0-856A-ED04A45766DD}" srcOrd="0" destOrd="0" presId="urn:microsoft.com/office/officeart/2005/8/layout/pyramid2"/>
    <dgm:cxn modelId="{FF14BEBB-A3A0-4B44-943B-B4F024582219}" type="presParOf" srcId="{9A058EF8-877F-45BC-8A24-A72F0D8AD94C}" destId="{1AA1B65A-61CD-44F7-A6D5-3CFEF1572C68}" srcOrd="0" destOrd="0" presId="urn:microsoft.com/office/officeart/2005/8/layout/pyramid2"/>
    <dgm:cxn modelId="{A01E2EAE-9117-4988-9F02-D76452C17EB6}" type="presParOf" srcId="{9A058EF8-877F-45BC-8A24-A72F0D8AD94C}" destId="{6E39415D-89C6-4F2A-B005-FCABF651A767}" srcOrd="1" destOrd="0" presId="urn:microsoft.com/office/officeart/2005/8/layout/pyramid2"/>
    <dgm:cxn modelId="{C65D98D3-5EB3-4937-B475-14CA6D184205}" type="presParOf" srcId="{6E39415D-89C6-4F2A-B005-FCABF651A767}" destId="{6BF60A2D-5869-43F8-BCC9-F206D61A390A}" srcOrd="0" destOrd="0" presId="urn:microsoft.com/office/officeart/2005/8/layout/pyramid2"/>
    <dgm:cxn modelId="{6EC440F3-ABB3-43CB-9C2A-81AA83AE3AB8}" type="presParOf" srcId="{6E39415D-89C6-4F2A-B005-FCABF651A767}" destId="{D872431F-FB8D-40A9-B5A3-3BC6DBB94E64}" srcOrd="1" destOrd="0" presId="urn:microsoft.com/office/officeart/2005/8/layout/pyramid2"/>
    <dgm:cxn modelId="{D82B25F1-39D9-4B6A-8A4F-2ED0521C8CF0}" type="presParOf" srcId="{6E39415D-89C6-4F2A-B005-FCABF651A767}" destId="{F4856850-2E43-40C0-856A-ED04A45766DD}" srcOrd="2" destOrd="0" presId="urn:microsoft.com/office/officeart/2005/8/layout/pyramid2"/>
    <dgm:cxn modelId="{3D2C64F6-6522-4614-9902-6ED9F5CD090F}" type="presParOf" srcId="{6E39415D-89C6-4F2A-B005-FCABF651A767}" destId="{6C047DF5-7D28-4853-8DC3-3A2BA38429AC}" srcOrd="3" destOrd="0" presId="urn:microsoft.com/office/officeart/2005/8/layout/pyramid2"/>
    <dgm:cxn modelId="{84D61D03-2FC9-44A5-847C-C3BB001A1EA5}" type="presParOf" srcId="{6E39415D-89C6-4F2A-B005-FCABF651A767}" destId="{4AFF0D74-5273-4554-954E-39F44F8E51B0}" srcOrd="4" destOrd="0" presId="urn:microsoft.com/office/officeart/2005/8/layout/pyramid2"/>
    <dgm:cxn modelId="{93611AC7-B659-44F1-A0F9-5DC054F96792}" type="presParOf" srcId="{6E39415D-89C6-4F2A-B005-FCABF651A767}" destId="{742D7A5D-F78A-4D01-AFAC-1A6DC481961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56CA0-602F-4975-A224-A7E18B1A881D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BDD74276-5611-40A8-B9FF-20EC89839F63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>
              <a:latin typeface="Aptos" panose="020B0004020202020204" pitchFamily="34" charset="0"/>
            </a:rPr>
            <a:t>BUSINESS AND </a:t>
          </a:r>
          <a:r>
            <a:rPr lang="en-US" sz="1100" b="1" kern="1200">
              <a:latin typeface="Aptos" panose="020B0004020202020204" pitchFamily="34" charset="0"/>
              <a:ea typeface="+mn-ea"/>
              <a:cs typeface="+mn-cs"/>
            </a:rPr>
            <a:t>OPERATIONAL</a:t>
          </a:r>
          <a:r>
            <a:rPr lang="en-US" sz="1100" b="1" kern="1200">
              <a:latin typeface="Aptos" panose="020B0004020202020204" pitchFamily="34" charset="0"/>
            </a:rPr>
            <a:t> OVERVIEW</a:t>
          </a:r>
          <a:endParaRPr lang="LID4096" sz="1100" kern="1200"/>
        </a:p>
      </dgm:t>
    </dgm:pt>
    <dgm:pt modelId="{3B24611A-3D8E-4928-A3F3-7017590426E0}" type="parTrans" cxnId="{CF19CB7D-47A7-4F57-946D-8AF7F1A8BADB}">
      <dgm:prSet/>
      <dgm:spPr/>
      <dgm:t>
        <a:bodyPr/>
        <a:lstStyle/>
        <a:p>
          <a:endParaRPr lang="LID4096"/>
        </a:p>
      </dgm:t>
    </dgm:pt>
    <dgm:pt modelId="{D4F7FB7D-A5F9-4643-AAD7-00F9421D3281}" type="sibTrans" cxnId="{CF19CB7D-47A7-4F57-946D-8AF7F1A8BADB}">
      <dgm:prSet/>
      <dgm:spPr/>
      <dgm:t>
        <a:bodyPr/>
        <a:lstStyle/>
        <a:p>
          <a:endParaRPr lang="LID4096"/>
        </a:p>
      </dgm:t>
    </dgm:pt>
    <dgm:pt modelId="{258092DC-A389-4A4E-864D-83F4B46A465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IDENTIFY, ASSESS AND CLASSIFY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INHERENT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RISKS</a:t>
          </a:r>
          <a:endParaRPr lang="LID4096" sz="1100" b="1" kern="1200">
            <a:latin typeface="Aptos" panose="020B0004020202020204" pitchFamily="34" charset="0"/>
            <a:ea typeface="+mn-ea"/>
            <a:cs typeface="+mn-cs"/>
          </a:endParaRPr>
        </a:p>
      </dgm:t>
    </dgm:pt>
    <dgm:pt modelId="{FF408074-B8F2-40AC-81C9-6AE08F7BB128}" type="parTrans" cxnId="{D7441ABD-C5D2-4EB0-B625-07647196AAAC}">
      <dgm:prSet/>
      <dgm:spPr/>
      <dgm:t>
        <a:bodyPr/>
        <a:lstStyle/>
        <a:p>
          <a:endParaRPr lang="LID4096"/>
        </a:p>
      </dgm:t>
    </dgm:pt>
    <dgm:pt modelId="{947D9544-5C3F-4CDD-A038-A37504DE507D}" type="sibTrans" cxnId="{D7441ABD-C5D2-4EB0-B625-07647196AAAC}">
      <dgm:prSet/>
      <dgm:spPr/>
      <dgm:t>
        <a:bodyPr/>
        <a:lstStyle/>
        <a:p>
          <a:endParaRPr lang="LID4096"/>
        </a:p>
      </dgm:t>
    </dgm:pt>
    <dgm:pt modelId="{501A27B4-EBA2-416E-9503-7757860FCD4F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ASSESS THE QUALITY OF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CONTROLS</a:t>
          </a:r>
          <a:endParaRPr lang="LID4096" sz="1100" kern="1200"/>
        </a:p>
      </dgm:t>
    </dgm:pt>
    <dgm:pt modelId="{3B51A587-004A-4432-ABCB-F2A1163FA3D3}" type="parTrans" cxnId="{2A4E98FE-9B0F-4827-91F4-DD8ACB22A850}">
      <dgm:prSet/>
      <dgm:spPr/>
      <dgm:t>
        <a:bodyPr/>
        <a:lstStyle/>
        <a:p>
          <a:endParaRPr lang="LID4096"/>
        </a:p>
      </dgm:t>
    </dgm:pt>
    <dgm:pt modelId="{BD3C4661-24AB-4E74-9217-F8F0AECFFCC7}" type="sibTrans" cxnId="{2A4E98FE-9B0F-4827-91F4-DD8ACB22A850}">
      <dgm:prSet/>
      <dgm:spPr/>
      <dgm:t>
        <a:bodyPr/>
        <a:lstStyle/>
        <a:p>
          <a:endParaRPr lang="LID4096"/>
        </a:p>
      </dgm:t>
    </dgm:pt>
    <dgm:pt modelId="{34B22D3E-5AB6-4B32-9E3A-DF9AE2AF274D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ASSESS AND CLASSIFY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RESIDUAL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RISKS</a:t>
          </a:r>
          <a:endParaRPr lang="LID4096" sz="1100" b="1" kern="1200">
            <a:latin typeface="Aptos" panose="020B0004020202020204" pitchFamily="34" charset="0"/>
            <a:ea typeface="+mn-ea"/>
            <a:cs typeface="+mn-cs"/>
          </a:endParaRPr>
        </a:p>
      </dgm:t>
    </dgm:pt>
    <dgm:pt modelId="{837CB11A-E11D-4F67-B54B-46486B1AA2F8}" type="parTrans" cxnId="{D43CC061-889B-4654-A922-250453496459}">
      <dgm:prSet/>
      <dgm:spPr/>
      <dgm:t>
        <a:bodyPr/>
        <a:lstStyle/>
        <a:p>
          <a:endParaRPr lang="LID4096"/>
        </a:p>
      </dgm:t>
    </dgm:pt>
    <dgm:pt modelId="{53CF7D57-CE95-470D-BEE9-EAF56F362D22}" type="sibTrans" cxnId="{D43CC061-889B-4654-A922-250453496459}">
      <dgm:prSet/>
      <dgm:spPr/>
      <dgm:t>
        <a:bodyPr/>
        <a:lstStyle/>
        <a:p>
          <a:endParaRPr lang="LID4096"/>
        </a:p>
      </dgm:t>
    </dgm:pt>
    <dgm:pt modelId="{4A8E1F8E-3153-477E-811B-766EAAF377FE}" type="pres">
      <dgm:prSet presAssocID="{59256CA0-602F-4975-A224-A7E18B1A881D}" presName="linearFlow" presStyleCnt="0">
        <dgm:presLayoutVars>
          <dgm:dir/>
          <dgm:resizeHandles val="exact"/>
        </dgm:presLayoutVars>
      </dgm:prSet>
      <dgm:spPr/>
    </dgm:pt>
    <dgm:pt modelId="{DE37050C-7D1B-41AB-A39C-2D2E3C2F374E}" type="pres">
      <dgm:prSet presAssocID="{BDD74276-5611-40A8-B9FF-20EC89839F63}" presName="composite" presStyleCnt="0"/>
      <dgm:spPr/>
    </dgm:pt>
    <dgm:pt modelId="{35F60EB0-CEB6-46EC-BBAF-F415833C08CE}" type="pres">
      <dgm:prSet presAssocID="{BDD74276-5611-40A8-B9FF-20EC89839F63}" presName="imgShp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3d Glasses with solid fill"/>
        </a:ext>
      </dgm:extLst>
    </dgm:pt>
    <dgm:pt modelId="{128B5425-3540-4663-9701-9D1407AE9FE5}" type="pres">
      <dgm:prSet presAssocID="{BDD74276-5611-40A8-B9FF-20EC89839F63}" presName="txShp" presStyleLbl="node1" presStyleIdx="0" presStyleCnt="4">
        <dgm:presLayoutVars>
          <dgm:bulletEnabled val="1"/>
        </dgm:presLayoutVars>
      </dgm:prSet>
      <dgm:spPr/>
    </dgm:pt>
    <dgm:pt modelId="{BEAF24DB-8ABE-4AEA-B94A-9847FB47F981}" type="pres">
      <dgm:prSet presAssocID="{D4F7FB7D-A5F9-4643-AAD7-00F9421D3281}" presName="spacing" presStyleCnt="0"/>
      <dgm:spPr/>
    </dgm:pt>
    <dgm:pt modelId="{5DBA7337-9153-4C87-BA73-C3F866F892A1}" type="pres">
      <dgm:prSet presAssocID="{258092DC-A389-4A4E-864D-83F4B46A4654}" presName="composite" presStyleCnt="0"/>
      <dgm:spPr/>
    </dgm:pt>
    <dgm:pt modelId="{2460E48F-F742-403D-9EE0-CE2439F555EB}" type="pres">
      <dgm:prSet presAssocID="{258092DC-A389-4A4E-864D-83F4B46A4654}" presName="imgShp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ights Uneven with solid fill"/>
        </a:ext>
      </dgm:extLst>
    </dgm:pt>
    <dgm:pt modelId="{A6CE42F7-97FF-4EF7-83F4-E8E3934D0C62}" type="pres">
      <dgm:prSet presAssocID="{258092DC-A389-4A4E-864D-83F4B46A4654}" presName="txShp" presStyleLbl="node1" presStyleIdx="1" presStyleCnt="4">
        <dgm:presLayoutVars>
          <dgm:bulletEnabled val="1"/>
        </dgm:presLayoutVars>
      </dgm:prSet>
      <dgm:spPr/>
    </dgm:pt>
    <dgm:pt modelId="{5DFD091C-8FDA-4A89-8E3A-ECBE284B747C}" type="pres">
      <dgm:prSet presAssocID="{947D9544-5C3F-4CDD-A038-A37504DE507D}" presName="spacing" presStyleCnt="0"/>
      <dgm:spPr/>
    </dgm:pt>
    <dgm:pt modelId="{CD5345DC-FC3D-4707-8AFD-620CA8D4BAA5}" type="pres">
      <dgm:prSet presAssocID="{501A27B4-EBA2-416E-9503-7757860FCD4F}" presName="composite" presStyleCnt="0"/>
      <dgm:spPr/>
    </dgm:pt>
    <dgm:pt modelId="{F6B9088D-DD76-418D-B4FD-F4FEF5B2F7B4}" type="pres">
      <dgm:prSet presAssocID="{501A27B4-EBA2-416E-9503-7757860FCD4F}" presName="imgShp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ering Wheel with solid fill"/>
        </a:ext>
      </dgm:extLst>
    </dgm:pt>
    <dgm:pt modelId="{A73013DA-02CF-422B-BBBB-6F563D851CE4}" type="pres">
      <dgm:prSet presAssocID="{501A27B4-EBA2-416E-9503-7757860FCD4F}" presName="txShp" presStyleLbl="node1" presStyleIdx="2" presStyleCnt="4">
        <dgm:presLayoutVars>
          <dgm:bulletEnabled val="1"/>
        </dgm:presLayoutVars>
      </dgm:prSet>
      <dgm:spPr/>
    </dgm:pt>
    <dgm:pt modelId="{7F01F8BC-16D4-4908-8698-6DFE9E984F6D}" type="pres">
      <dgm:prSet presAssocID="{BD3C4661-24AB-4E74-9217-F8F0AECFFCC7}" presName="spacing" presStyleCnt="0"/>
      <dgm:spPr/>
    </dgm:pt>
    <dgm:pt modelId="{22AEC8BE-A209-434B-A3A5-A741D997DDB4}" type="pres">
      <dgm:prSet presAssocID="{34B22D3E-5AB6-4B32-9E3A-DF9AE2AF274D}" presName="composite" presStyleCnt="0"/>
      <dgm:spPr/>
    </dgm:pt>
    <dgm:pt modelId="{9574A2B4-FCD6-4E09-9CA6-BEBAA5E3F783}" type="pres">
      <dgm:prSet presAssocID="{34B22D3E-5AB6-4B32-9E3A-DF9AE2AF274D}" presName="imgShp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C2836B49-8630-465E-A5D0-14936C918EF1}" type="pres">
      <dgm:prSet presAssocID="{34B22D3E-5AB6-4B32-9E3A-DF9AE2AF274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C895336-50EC-4BD2-8A58-6CF7D0E16D50}" type="presOf" srcId="{59256CA0-602F-4975-A224-A7E18B1A881D}" destId="{4A8E1F8E-3153-477E-811B-766EAAF377FE}" srcOrd="0" destOrd="0" presId="urn:microsoft.com/office/officeart/2005/8/layout/vList3"/>
    <dgm:cxn modelId="{D43CC061-889B-4654-A922-250453496459}" srcId="{59256CA0-602F-4975-A224-A7E18B1A881D}" destId="{34B22D3E-5AB6-4B32-9E3A-DF9AE2AF274D}" srcOrd="3" destOrd="0" parTransId="{837CB11A-E11D-4F67-B54B-46486B1AA2F8}" sibTransId="{53CF7D57-CE95-470D-BEE9-EAF56F362D22}"/>
    <dgm:cxn modelId="{9CC4B869-A62F-4E3A-A156-4C21319E4EEC}" type="presOf" srcId="{501A27B4-EBA2-416E-9503-7757860FCD4F}" destId="{A73013DA-02CF-422B-BBBB-6F563D851CE4}" srcOrd="0" destOrd="0" presId="urn:microsoft.com/office/officeart/2005/8/layout/vList3"/>
    <dgm:cxn modelId="{CF19CB7D-47A7-4F57-946D-8AF7F1A8BADB}" srcId="{59256CA0-602F-4975-A224-A7E18B1A881D}" destId="{BDD74276-5611-40A8-B9FF-20EC89839F63}" srcOrd="0" destOrd="0" parTransId="{3B24611A-3D8E-4928-A3F3-7017590426E0}" sibTransId="{D4F7FB7D-A5F9-4643-AAD7-00F9421D3281}"/>
    <dgm:cxn modelId="{6A5A9894-018F-4118-A67D-3EC162CA3440}" type="presOf" srcId="{BDD74276-5611-40A8-B9FF-20EC89839F63}" destId="{128B5425-3540-4663-9701-9D1407AE9FE5}" srcOrd="0" destOrd="0" presId="urn:microsoft.com/office/officeart/2005/8/layout/vList3"/>
    <dgm:cxn modelId="{4A8AE196-1B89-4700-B6F4-C7A559146976}" type="presOf" srcId="{34B22D3E-5AB6-4B32-9E3A-DF9AE2AF274D}" destId="{C2836B49-8630-465E-A5D0-14936C918EF1}" srcOrd="0" destOrd="0" presId="urn:microsoft.com/office/officeart/2005/8/layout/vList3"/>
    <dgm:cxn modelId="{ABB2B6B7-7674-4E65-BF85-0D36DA1E7A86}" type="presOf" srcId="{258092DC-A389-4A4E-864D-83F4B46A4654}" destId="{A6CE42F7-97FF-4EF7-83F4-E8E3934D0C62}" srcOrd="0" destOrd="0" presId="urn:microsoft.com/office/officeart/2005/8/layout/vList3"/>
    <dgm:cxn modelId="{D7441ABD-C5D2-4EB0-B625-07647196AAAC}" srcId="{59256CA0-602F-4975-A224-A7E18B1A881D}" destId="{258092DC-A389-4A4E-864D-83F4B46A4654}" srcOrd="1" destOrd="0" parTransId="{FF408074-B8F2-40AC-81C9-6AE08F7BB128}" sibTransId="{947D9544-5C3F-4CDD-A038-A37504DE507D}"/>
    <dgm:cxn modelId="{2A4E98FE-9B0F-4827-91F4-DD8ACB22A850}" srcId="{59256CA0-602F-4975-A224-A7E18B1A881D}" destId="{501A27B4-EBA2-416E-9503-7757860FCD4F}" srcOrd="2" destOrd="0" parTransId="{3B51A587-004A-4432-ABCB-F2A1163FA3D3}" sibTransId="{BD3C4661-24AB-4E74-9217-F8F0AECFFCC7}"/>
    <dgm:cxn modelId="{E9941FE7-4C9A-4042-B567-68018963FB76}" type="presParOf" srcId="{4A8E1F8E-3153-477E-811B-766EAAF377FE}" destId="{DE37050C-7D1B-41AB-A39C-2D2E3C2F374E}" srcOrd="0" destOrd="0" presId="urn:microsoft.com/office/officeart/2005/8/layout/vList3"/>
    <dgm:cxn modelId="{B03D246B-7273-4DAA-A203-C88F1AA98075}" type="presParOf" srcId="{DE37050C-7D1B-41AB-A39C-2D2E3C2F374E}" destId="{35F60EB0-CEB6-46EC-BBAF-F415833C08CE}" srcOrd="0" destOrd="0" presId="urn:microsoft.com/office/officeart/2005/8/layout/vList3"/>
    <dgm:cxn modelId="{3EF7C6EF-B1BA-4C8E-9925-F4DA91ADE8B3}" type="presParOf" srcId="{DE37050C-7D1B-41AB-A39C-2D2E3C2F374E}" destId="{128B5425-3540-4663-9701-9D1407AE9FE5}" srcOrd="1" destOrd="0" presId="urn:microsoft.com/office/officeart/2005/8/layout/vList3"/>
    <dgm:cxn modelId="{F3A6D1B5-DF01-4030-8F9E-E13FD7F1F3BA}" type="presParOf" srcId="{4A8E1F8E-3153-477E-811B-766EAAF377FE}" destId="{BEAF24DB-8ABE-4AEA-B94A-9847FB47F981}" srcOrd="1" destOrd="0" presId="urn:microsoft.com/office/officeart/2005/8/layout/vList3"/>
    <dgm:cxn modelId="{7E026CEF-AFBD-47D8-9E36-2C51CFDCAA5A}" type="presParOf" srcId="{4A8E1F8E-3153-477E-811B-766EAAF377FE}" destId="{5DBA7337-9153-4C87-BA73-C3F866F892A1}" srcOrd="2" destOrd="0" presId="urn:microsoft.com/office/officeart/2005/8/layout/vList3"/>
    <dgm:cxn modelId="{A55714BE-3D89-49F2-9DF0-E7875C9615D0}" type="presParOf" srcId="{5DBA7337-9153-4C87-BA73-C3F866F892A1}" destId="{2460E48F-F742-403D-9EE0-CE2439F555EB}" srcOrd="0" destOrd="0" presId="urn:microsoft.com/office/officeart/2005/8/layout/vList3"/>
    <dgm:cxn modelId="{C4C77966-8CFE-42A3-A1DA-4BF9028C8D97}" type="presParOf" srcId="{5DBA7337-9153-4C87-BA73-C3F866F892A1}" destId="{A6CE42F7-97FF-4EF7-83F4-E8E3934D0C62}" srcOrd="1" destOrd="0" presId="urn:microsoft.com/office/officeart/2005/8/layout/vList3"/>
    <dgm:cxn modelId="{B82F01AF-8876-4765-AAA7-1F040C25E615}" type="presParOf" srcId="{4A8E1F8E-3153-477E-811B-766EAAF377FE}" destId="{5DFD091C-8FDA-4A89-8E3A-ECBE284B747C}" srcOrd="3" destOrd="0" presId="urn:microsoft.com/office/officeart/2005/8/layout/vList3"/>
    <dgm:cxn modelId="{8CE0C05A-B051-4012-AD1D-1A376995E3EB}" type="presParOf" srcId="{4A8E1F8E-3153-477E-811B-766EAAF377FE}" destId="{CD5345DC-FC3D-4707-8AFD-620CA8D4BAA5}" srcOrd="4" destOrd="0" presId="urn:microsoft.com/office/officeart/2005/8/layout/vList3"/>
    <dgm:cxn modelId="{24A84CE7-1CA1-4F41-B1D3-693F602B7414}" type="presParOf" srcId="{CD5345DC-FC3D-4707-8AFD-620CA8D4BAA5}" destId="{F6B9088D-DD76-418D-B4FD-F4FEF5B2F7B4}" srcOrd="0" destOrd="0" presId="urn:microsoft.com/office/officeart/2005/8/layout/vList3"/>
    <dgm:cxn modelId="{6305B153-A42A-4660-A786-68F7CF352E7E}" type="presParOf" srcId="{CD5345DC-FC3D-4707-8AFD-620CA8D4BAA5}" destId="{A73013DA-02CF-422B-BBBB-6F563D851CE4}" srcOrd="1" destOrd="0" presId="urn:microsoft.com/office/officeart/2005/8/layout/vList3"/>
    <dgm:cxn modelId="{FBB3C46A-CD2E-49B9-B197-5876797886FB}" type="presParOf" srcId="{4A8E1F8E-3153-477E-811B-766EAAF377FE}" destId="{7F01F8BC-16D4-4908-8698-6DFE9E984F6D}" srcOrd="5" destOrd="0" presId="urn:microsoft.com/office/officeart/2005/8/layout/vList3"/>
    <dgm:cxn modelId="{60C9579F-9047-4302-874B-F9A65D63A6F5}" type="presParOf" srcId="{4A8E1F8E-3153-477E-811B-766EAAF377FE}" destId="{22AEC8BE-A209-434B-A3A5-A741D997DDB4}" srcOrd="6" destOrd="0" presId="urn:microsoft.com/office/officeart/2005/8/layout/vList3"/>
    <dgm:cxn modelId="{82D51766-930B-4A52-899F-B4732629D87D}" type="presParOf" srcId="{22AEC8BE-A209-434B-A3A5-A741D997DDB4}" destId="{9574A2B4-FCD6-4E09-9CA6-BEBAA5E3F783}" srcOrd="0" destOrd="0" presId="urn:microsoft.com/office/officeart/2005/8/layout/vList3"/>
    <dgm:cxn modelId="{47E0B99C-CF8B-4FC3-9EA9-3591117EE711}" type="presParOf" srcId="{22AEC8BE-A209-434B-A3A5-A741D997DDB4}" destId="{C2836B49-8630-465E-A5D0-14936C918E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C799E8-F677-4B58-BE52-B9F57A7A43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40627F-3E60-4F68-AE95-9827BDEB378F}">
      <dgm:prSet phldrT="[Text]" custT="1"/>
      <dgm:spPr/>
      <dgm:t>
        <a:bodyPr/>
        <a:lstStyle/>
        <a:p>
          <a:r>
            <a:rPr lang="fr-BE" sz="1000" b="1"/>
            <a:t>Public/ official </a:t>
          </a:r>
          <a:r>
            <a:rPr lang="fr-BE" sz="1000" b="1" err="1"/>
            <a:t>authorities</a:t>
          </a:r>
          <a:r>
            <a:rPr lang="fr-BE" sz="1000" b="1"/>
            <a:t> and international standards setters </a:t>
          </a:r>
        </a:p>
        <a:p>
          <a:r>
            <a:rPr lang="en-US" sz="800"/>
            <a:t>Fraud observatories, central banks, statistical </a:t>
          </a:r>
          <a:r>
            <a:rPr lang="en-US" sz="800" err="1"/>
            <a:t>organisations</a:t>
          </a:r>
          <a:r>
            <a:rPr lang="en-US" sz="800"/>
            <a:t>, academia</a:t>
          </a:r>
          <a:r>
            <a:rPr lang="fr-BE" sz="800"/>
            <a:t> </a:t>
          </a:r>
          <a:endParaRPr lang="en-GB" sz="800"/>
        </a:p>
      </dgm:t>
    </dgm:pt>
    <dgm:pt modelId="{6A8BFE61-914F-43D5-B09A-25AFB27CD2CA}" type="parTrans" cxnId="{8C6A69AC-0612-40EB-8786-5F5AD6F15AD3}">
      <dgm:prSet/>
      <dgm:spPr/>
      <dgm:t>
        <a:bodyPr/>
        <a:lstStyle/>
        <a:p>
          <a:endParaRPr lang="en-GB"/>
        </a:p>
      </dgm:t>
    </dgm:pt>
    <dgm:pt modelId="{930746E4-2639-43A7-826C-9852D648CAC1}" type="sibTrans" cxnId="{8C6A69AC-0612-40EB-8786-5F5AD6F15AD3}">
      <dgm:prSet/>
      <dgm:spPr/>
      <dgm:t>
        <a:bodyPr/>
        <a:lstStyle/>
        <a:p>
          <a:endParaRPr lang="en-GB"/>
        </a:p>
      </dgm:t>
    </dgm:pt>
    <dgm:pt modelId="{375C1EEA-77E2-4D43-B499-248CEEAAF2F7}">
      <dgm:prSet phldrT="[Text]" custT="1"/>
      <dgm:spPr/>
      <dgm:t>
        <a:bodyPr/>
        <a:lstStyle/>
        <a:p>
          <a:r>
            <a:rPr lang="fr-BE" sz="1000" b="1" err="1"/>
            <a:t>Industry-level</a:t>
          </a:r>
          <a:r>
            <a:rPr lang="fr-BE" sz="1000" b="1"/>
            <a:t> and </a:t>
          </a:r>
          <a:r>
            <a:rPr lang="fr-BE" sz="1000" b="1" err="1"/>
            <a:t>professional</a:t>
          </a:r>
          <a:r>
            <a:rPr lang="fr-BE" sz="1000" b="1"/>
            <a:t> sources</a:t>
          </a:r>
        </a:p>
        <a:p>
          <a:r>
            <a:rPr lang="fr-BE" sz="800" err="1"/>
            <a:t>Industry</a:t>
          </a:r>
          <a:r>
            <a:rPr lang="fr-BE" sz="800"/>
            <a:t> bodies, </a:t>
          </a:r>
          <a:r>
            <a:rPr lang="fr-BE" sz="800" err="1"/>
            <a:t>professional</a:t>
          </a:r>
          <a:r>
            <a:rPr lang="fr-BE" sz="800"/>
            <a:t> associations, SRB, PPP</a:t>
          </a:r>
        </a:p>
      </dgm:t>
    </dgm:pt>
    <dgm:pt modelId="{FADA429C-0D71-4EBA-9898-C43AF49E5C3B}" type="parTrans" cxnId="{AFD7BA90-BB18-43AF-B591-0720636E7BCE}">
      <dgm:prSet/>
      <dgm:spPr/>
      <dgm:t>
        <a:bodyPr/>
        <a:lstStyle/>
        <a:p>
          <a:endParaRPr lang="en-GB"/>
        </a:p>
      </dgm:t>
    </dgm:pt>
    <dgm:pt modelId="{2456C0B7-502E-4FCC-AD55-331B9846E04E}" type="sibTrans" cxnId="{AFD7BA90-BB18-43AF-B591-0720636E7BCE}">
      <dgm:prSet/>
      <dgm:spPr/>
      <dgm:t>
        <a:bodyPr/>
        <a:lstStyle/>
        <a:p>
          <a:endParaRPr lang="en-GB"/>
        </a:p>
      </dgm:t>
    </dgm:pt>
    <dgm:pt modelId="{D8B447B7-926D-40CB-9A67-7C8F86353EDC}">
      <dgm:prSet phldrT="[Text]" custT="1"/>
      <dgm:spPr/>
      <dgm:t>
        <a:bodyPr/>
        <a:lstStyle/>
        <a:p>
          <a:r>
            <a:rPr lang="fr-BE" sz="1000" b="1"/>
            <a:t>Independent </a:t>
          </a:r>
          <a:r>
            <a:rPr lang="fr-BE" sz="1000" b="1" err="1"/>
            <a:t>external</a:t>
          </a:r>
          <a:r>
            <a:rPr lang="fr-BE" sz="1000" b="1"/>
            <a:t> and civil society sources</a:t>
          </a:r>
        </a:p>
        <a:p>
          <a:r>
            <a:rPr lang="fr-BE" sz="800"/>
            <a:t>Risk intelligence report, information </a:t>
          </a:r>
          <a:r>
            <a:rPr lang="fr-BE" sz="800" err="1"/>
            <a:t>from</a:t>
          </a:r>
          <a:r>
            <a:rPr lang="fr-BE" sz="800"/>
            <a:t> </a:t>
          </a:r>
          <a:r>
            <a:rPr lang="fr-BE" sz="800" err="1"/>
            <a:t>credible</a:t>
          </a:r>
          <a:r>
            <a:rPr lang="fr-BE" sz="800"/>
            <a:t> and reliable commercial organisations</a:t>
          </a:r>
          <a:endParaRPr lang="en-GB" sz="800"/>
        </a:p>
      </dgm:t>
    </dgm:pt>
    <dgm:pt modelId="{347698CF-B474-4387-9DD2-2A3AE6FF5981}" type="parTrans" cxnId="{77AEFC30-8737-4F9D-A4EA-3EDD765286D7}">
      <dgm:prSet/>
      <dgm:spPr/>
      <dgm:t>
        <a:bodyPr/>
        <a:lstStyle/>
        <a:p>
          <a:endParaRPr lang="en-GB"/>
        </a:p>
      </dgm:t>
    </dgm:pt>
    <dgm:pt modelId="{45351D38-350A-4FA6-ADB8-2A812684C252}" type="sibTrans" cxnId="{77AEFC30-8737-4F9D-A4EA-3EDD765286D7}">
      <dgm:prSet/>
      <dgm:spPr/>
      <dgm:t>
        <a:bodyPr/>
        <a:lstStyle/>
        <a:p>
          <a:endParaRPr lang="en-GB"/>
        </a:p>
      </dgm:t>
    </dgm:pt>
    <dgm:pt modelId="{8E96FA85-5E4C-4D9C-8B45-45A851DE2ECA}">
      <dgm:prSet phldrT="[Text]" custT="1"/>
      <dgm:spPr/>
      <dgm:t>
        <a:bodyPr/>
        <a:lstStyle/>
        <a:p>
          <a:r>
            <a:rPr lang="fr-BE" sz="1000" b="1" err="1"/>
            <a:t>Internal</a:t>
          </a:r>
          <a:r>
            <a:rPr lang="fr-BE" sz="1000" b="1"/>
            <a:t> </a:t>
          </a:r>
          <a:r>
            <a:rPr lang="fr-BE" sz="1000" b="1" err="1"/>
            <a:t>knowledge</a:t>
          </a:r>
          <a:r>
            <a:rPr lang="fr-BE" sz="1000" b="1"/>
            <a:t> and </a:t>
          </a:r>
          <a:r>
            <a:rPr lang="fr-BE" sz="1000" b="1" err="1"/>
            <a:t>professional</a:t>
          </a:r>
          <a:r>
            <a:rPr lang="fr-BE" sz="1000" b="1"/>
            <a:t> expertise </a:t>
          </a:r>
        </a:p>
        <a:p>
          <a:r>
            <a:rPr lang="fr-BE" sz="800" err="1"/>
            <a:t>From</a:t>
          </a:r>
          <a:r>
            <a:rPr lang="fr-BE" sz="800"/>
            <a:t> STR/ SAR/ exchange </a:t>
          </a:r>
          <a:r>
            <a:rPr lang="fr-BE" sz="800" err="1"/>
            <a:t>with</a:t>
          </a:r>
          <a:r>
            <a:rPr lang="fr-BE" sz="800"/>
            <a:t> </a:t>
          </a:r>
          <a:r>
            <a:rPr lang="fr-BE" sz="800" err="1"/>
            <a:t>FIUs</a:t>
          </a:r>
          <a:r>
            <a:rPr lang="fr-BE" sz="800"/>
            <a:t>, </a:t>
          </a:r>
          <a:r>
            <a:rPr lang="fr-BE" sz="800" err="1"/>
            <a:t>enforcement</a:t>
          </a:r>
          <a:r>
            <a:rPr lang="fr-BE" sz="800"/>
            <a:t> and </a:t>
          </a:r>
          <a:r>
            <a:rPr lang="fr-BE" sz="800" err="1"/>
            <a:t>judicial</a:t>
          </a:r>
          <a:r>
            <a:rPr lang="fr-BE" sz="800"/>
            <a:t> </a:t>
          </a:r>
          <a:r>
            <a:rPr lang="fr-BE" sz="800" err="1"/>
            <a:t>authorities</a:t>
          </a:r>
          <a:endParaRPr lang="fr-BE" sz="800"/>
        </a:p>
        <a:p>
          <a:r>
            <a:rPr lang="fr-BE" sz="800" err="1"/>
            <a:t>Findings</a:t>
          </a:r>
          <a:r>
            <a:rPr lang="fr-BE" sz="800"/>
            <a:t> </a:t>
          </a:r>
          <a:r>
            <a:rPr lang="fr-BE" sz="800" err="1"/>
            <a:t>from</a:t>
          </a:r>
          <a:r>
            <a:rPr lang="fr-BE" sz="800"/>
            <a:t> </a:t>
          </a:r>
          <a:r>
            <a:rPr lang="fr-BE" sz="800" err="1"/>
            <a:t>internal</a:t>
          </a:r>
          <a:r>
            <a:rPr lang="fr-BE" sz="800"/>
            <a:t> </a:t>
          </a:r>
          <a:r>
            <a:rPr lang="fr-BE" sz="800" err="1"/>
            <a:t>controls</a:t>
          </a:r>
          <a:r>
            <a:rPr lang="fr-BE" sz="800"/>
            <a:t>/ </a:t>
          </a:r>
          <a:r>
            <a:rPr lang="fr-BE" sz="800" err="1"/>
            <a:t>supervisory</a:t>
          </a:r>
          <a:r>
            <a:rPr lang="fr-BE" sz="800"/>
            <a:t> actions</a:t>
          </a:r>
        </a:p>
      </dgm:t>
    </dgm:pt>
    <dgm:pt modelId="{7CCB4D86-DEEE-4EE2-B7F0-D25D0B7CACF6}" type="parTrans" cxnId="{A553C789-B3F3-41D2-B6F4-5BBB4AD657BC}">
      <dgm:prSet/>
      <dgm:spPr/>
      <dgm:t>
        <a:bodyPr/>
        <a:lstStyle/>
        <a:p>
          <a:endParaRPr lang="en-GB"/>
        </a:p>
      </dgm:t>
    </dgm:pt>
    <dgm:pt modelId="{CA988849-1F62-4174-A87F-8A63EDDD7C9A}" type="sibTrans" cxnId="{A553C789-B3F3-41D2-B6F4-5BBB4AD657BC}">
      <dgm:prSet/>
      <dgm:spPr/>
      <dgm:t>
        <a:bodyPr/>
        <a:lstStyle/>
        <a:p>
          <a:endParaRPr lang="en-GB"/>
        </a:p>
      </dgm:t>
    </dgm:pt>
    <dgm:pt modelId="{FDECA4A1-7126-42CD-BE06-D8CFE4EA4694}" type="pres">
      <dgm:prSet presAssocID="{42C799E8-F677-4B58-BE52-B9F57A7A43F4}" presName="diagram" presStyleCnt="0">
        <dgm:presLayoutVars>
          <dgm:dir/>
          <dgm:resizeHandles val="exact"/>
        </dgm:presLayoutVars>
      </dgm:prSet>
      <dgm:spPr/>
    </dgm:pt>
    <dgm:pt modelId="{0058B2A5-00F1-47C2-8DCE-70A1743F3A39}" type="pres">
      <dgm:prSet presAssocID="{F740627F-3E60-4F68-AE95-9827BDEB378F}" presName="node" presStyleLbl="node1" presStyleIdx="0" presStyleCnt="4">
        <dgm:presLayoutVars>
          <dgm:bulletEnabled val="1"/>
        </dgm:presLayoutVars>
      </dgm:prSet>
      <dgm:spPr/>
    </dgm:pt>
    <dgm:pt modelId="{7657F064-7585-474D-B845-2A34C38EDB61}" type="pres">
      <dgm:prSet presAssocID="{930746E4-2639-43A7-826C-9852D648CAC1}" presName="sibTrans" presStyleCnt="0"/>
      <dgm:spPr/>
    </dgm:pt>
    <dgm:pt modelId="{9BAA2EC3-D5E2-4525-A4E2-A29C2BBFB326}" type="pres">
      <dgm:prSet presAssocID="{375C1EEA-77E2-4D43-B499-248CEEAAF2F7}" presName="node" presStyleLbl="node1" presStyleIdx="1" presStyleCnt="4">
        <dgm:presLayoutVars>
          <dgm:bulletEnabled val="1"/>
        </dgm:presLayoutVars>
      </dgm:prSet>
      <dgm:spPr/>
    </dgm:pt>
    <dgm:pt modelId="{FE57FFF7-C4F4-49AB-A49E-31CEE2669502}" type="pres">
      <dgm:prSet presAssocID="{2456C0B7-502E-4FCC-AD55-331B9846E04E}" presName="sibTrans" presStyleCnt="0"/>
      <dgm:spPr/>
    </dgm:pt>
    <dgm:pt modelId="{7201A303-4716-41BE-964E-DDA493893214}" type="pres">
      <dgm:prSet presAssocID="{D8B447B7-926D-40CB-9A67-7C8F86353EDC}" presName="node" presStyleLbl="node1" presStyleIdx="2" presStyleCnt="4">
        <dgm:presLayoutVars>
          <dgm:bulletEnabled val="1"/>
        </dgm:presLayoutVars>
      </dgm:prSet>
      <dgm:spPr/>
    </dgm:pt>
    <dgm:pt modelId="{E8998635-D706-4568-BAE2-CA2D532ED44F}" type="pres">
      <dgm:prSet presAssocID="{45351D38-350A-4FA6-ADB8-2A812684C252}" presName="sibTrans" presStyleCnt="0"/>
      <dgm:spPr/>
    </dgm:pt>
    <dgm:pt modelId="{5CE1E113-11DF-4757-A0BA-857640BBCFFC}" type="pres">
      <dgm:prSet presAssocID="{8E96FA85-5E4C-4D9C-8B45-45A851DE2ECA}" presName="node" presStyleLbl="node1" presStyleIdx="3" presStyleCnt="4">
        <dgm:presLayoutVars>
          <dgm:bulletEnabled val="1"/>
        </dgm:presLayoutVars>
      </dgm:prSet>
      <dgm:spPr/>
    </dgm:pt>
  </dgm:ptLst>
  <dgm:cxnLst>
    <dgm:cxn modelId="{77AEFC30-8737-4F9D-A4EA-3EDD765286D7}" srcId="{42C799E8-F677-4B58-BE52-B9F57A7A43F4}" destId="{D8B447B7-926D-40CB-9A67-7C8F86353EDC}" srcOrd="2" destOrd="0" parTransId="{347698CF-B474-4387-9DD2-2A3AE6FF5981}" sibTransId="{45351D38-350A-4FA6-ADB8-2A812684C252}"/>
    <dgm:cxn modelId="{C3575448-479A-4287-9299-408F12004426}" type="presOf" srcId="{375C1EEA-77E2-4D43-B499-248CEEAAF2F7}" destId="{9BAA2EC3-D5E2-4525-A4E2-A29C2BBFB326}" srcOrd="0" destOrd="0" presId="urn:microsoft.com/office/officeart/2005/8/layout/default"/>
    <dgm:cxn modelId="{4A7E517C-2442-4431-8487-A284A8AE54A4}" type="presOf" srcId="{8E96FA85-5E4C-4D9C-8B45-45A851DE2ECA}" destId="{5CE1E113-11DF-4757-A0BA-857640BBCFFC}" srcOrd="0" destOrd="0" presId="urn:microsoft.com/office/officeart/2005/8/layout/default"/>
    <dgm:cxn modelId="{A553C789-B3F3-41D2-B6F4-5BBB4AD657BC}" srcId="{42C799E8-F677-4B58-BE52-B9F57A7A43F4}" destId="{8E96FA85-5E4C-4D9C-8B45-45A851DE2ECA}" srcOrd="3" destOrd="0" parTransId="{7CCB4D86-DEEE-4EE2-B7F0-D25D0B7CACF6}" sibTransId="{CA988849-1F62-4174-A87F-8A63EDDD7C9A}"/>
    <dgm:cxn modelId="{AFD7BA90-BB18-43AF-B591-0720636E7BCE}" srcId="{42C799E8-F677-4B58-BE52-B9F57A7A43F4}" destId="{375C1EEA-77E2-4D43-B499-248CEEAAF2F7}" srcOrd="1" destOrd="0" parTransId="{FADA429C-0D71-4EBA-9898-C43AF49E5C3B}" sibTransId="{2456C0B7-502E-4FCC-AD55-331B9846E04E}"/>
    <dgm:cxn modelId="{77AE0199-3655-4A88-9582-BD953A7776A7}" type="presOf" srcId="{D8B447B7-926D-40CB-9A67-7C8F86353EDC}" destId="{7201A303-4716-41BE-964E-DDA493893214}" srcOrd="0" destOrd="0" presId="urn:microsoft.com/office/officeart/2005/8/layout/default"/>
    <dgm:cxn modelId="{12E8DDA9-D4C6-46FB-8C36-45F7A2689BD2}" type="presOf" srcId="{F740627F-3E60-4F68-AE95-9827BDEB378F}" destId="{0058B2A5-00F1-47C2-8DCE-70A1743F3A39}" srcOrd="0" destOrd="0" presId="urn:microsoft.com/office/officeart/2005/8/layout/default"/>
    <dgm:cxn modelId="{8C6A69AC-0612-40EB-8786-5F5AD6F15AD3}" srcId="{42C799E8-F677-4B58-BE52-B9F57A7A43F4}" destId="{F740627F-3E60-4F68-AE95-9827BDEB378F}" srcOrd="0" destOrd="0" parTransId="{6A8BFE61-914F-43D5-B09A-25AFB27CD2CA}" sibTransId="{930746E4-2639-43A7-826C-9852D648CAC1}"/>
    <dgm:cxn modelId="{775DC9F8-97D7-4EE7-841A-18159347CE95}" type="presOf" srcId="{42C799E8-F677-4B58-BE52-B9F57A7A43F4}" destId="{FDECA4A1-7126-42CD-BE06-D8CFE4EA4694}" srcOrd="0" destOrd="0" presId="urn:microsoft.com/office/officeart/2005/8/layout/default"/>
    <dgm:cxn modelId="{F7772629-3BB3-413A-8784-FE6F93492D5A}" type="presParOf" srcId="{FDECA4A1-7126-42CD-BE06-D8CFE4EA4694}" destId="{0058B2A5-00F1-47C2-8DCE-70A1743F3A39}" srcOrd="0" destOrd="0" presId="urn:microsoft.com/office/officeart/2005/8/layout/default"/>
    <dgm:cxn modelId="{0E5D9D41-D388-4D85-B6F2-9C0A50E801FF}" type="presParOf" srcId="{FDECA4A1-7126-42CD-BE06-D8CFE4EA4694}" destId="{7657F064-7585-474D-B845-2A34C38EDB61}" srcOrd="1" destOrd="0" presId="urn:microsoft.com/office/officeart/2005/8/layout/default"/>
    <dgm:cxn modelId="{D22B6F27-1C1C-4ADE-B6A8-D5278F4447E4}" type="presParOf" srcId="{FDECA4A1-7126-42CD-BE06-D8CFE4EA4694}" destId="{9BAA2EC3-D5E2-4525-A4E2-A29C2BBFB326}" srcOrd="2" destOrd="0" presId="urn:microsoft.com/office/officeart/2005/8/layout/default"/>
    <dgm:cxn modelId="{4655DB42-7D70-4F9E-A69C-83CE892F354D}" type="presParOf" srcId="{FDECA4A1-7126-42CD-BE06-D8CFE4EA4694}" destId="{FE57FFF7-C4F4-49AB-A49E-31CEE2669502}" srcOrd="3" destOrd="0" presId="urn:microsoft.com/office/officeart/2005/8/layout/default"/>
    <dgm:cxn modelId="{8E20381F-3592-4286-8AA8-A678FA7B780D}" type="presParOf" srcId="{FDECA4A1-7126-42CD-BE06-D8CFE4EA4694}" destId="{7201A303-4716-41BE-964E-DDA493893214}" srcOrd="4" destOrd="0" presId="urn:microsoft.com/office/officeart/2005/8/layout/default"/>
    <dgm:cxn modelId="{13D9D14B-84F5-4763-A134-32DF80D1FFBC}" type="presParOf" srcId="{FDECA4A1-7126-42CD-BE06-D8CFE4EA4694}" destId="{E8998635-D706-4568-BAE2-CA2D532ED44F}" srcOrd="5" destOrd="0" presId="urn:microsoft.com/office/officeart/2005/8/layout/default"/>
    <dgm:cxn modelId="{C55956B9-2387-4B1C-AD1D-ED28DD01B1F0}" type="presParOf" srcId="{FDECA4A1-7126-42CD-BE06-D8CFE4EA4694}" destId="{5CE1E113-11DF-4757-A0BA-857640BBCF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CE002-E04D-40CB-93BA-C0C77DE49F19}">
      <dsp:nvSpPr>
        <dsp:cNvPr id="0" name=""/>
        <dsp:cNvSpPr/>
      </dsp:nvSpPr>
      <dsp:spPr>
        <a:xfrm rot="10800000">
          <a:off x="1381988" y="437"/>
          <a:ext cx="4986125" cy="545778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673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>
              <a:latin typeface="Aptos" panose="02110004020202020204"/>
              <a:ea typeface="+mn-ea"/>
              <a:cs typeface="+mn-cs"/>
            </a:rPr>
            <a:t>Welcome</a:t>
          </a:r>
          <a:endParaRPr lang="en-GB" sz="1400" kern="1200" baseline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baseline="0">
              <a:latin typeface="Aptos" panose="02110004020202020204"/>
              <a:ea typeface="+mn-ea"/>
              <a:cs typeface="+mn-cs"/>
            </a:rPr>
            <a:t>Rikke-Louise Ørum Petersen - </a:t>
          </a:r>
          <a:r>
            <a:rPr lang="en-IE" sz="1100" i="1" kern="1200" baseline="0">
              <a:latin typeface="Aptos" panose="02110004020202020204"/>
              <a:ea typeface="+mn-ea"/>
              <a:cs typeface="+mn-cs"/>
            </a:rPr>
            <a:t>Board Member </a:t>
          </a:r>
          <a:r>
            <a:rPr lang="en-IE" sz="1100" i="1" kern="1200"/>
            <a:t>Private Sector Standards Unit</a:t>
          </a:r>
          <a:endParaRPr lang="en-GB" sz="1100" kern="1200"/>
        </a:p>
      </dsp:txBody>
      <dsp:txXfrm rot="10800000">
        <a:off x="1518432" y="437"/>
        <a:ext cx="4849681" cy="545778"/>
      </dsp:txXfrm>
    </dsp:sp>
    <dsp:sp modelId="{EA734181-3C1F-463B-AEAC-B8A85C66E428}">
      <dsp:nvSpPr>
        <dsp:cNvPr id="0" name=""/>
        <dsp:cNvSpPr/>
      </dsp:nvSpPr>
      <dsp:spPr>
        <a:xfrm>
          <a:off x="870012" y="38388"/>
          <a:ext cx="504337" cy="504337"/>
        </a:xfrm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EE4F9-CB86-495D-A7FA-0E8909E78025}">
      <dsp:nvSpPr>
        <dsp:cNvPr id="0" name=""/>
        <dsp:cNvSpPr/>
      </dsp:nvSpPr>
      <dsp:spPr>
        <a:xfrm rot="10800000">
          <a:off x="1381988" y="687950"/>
          <a:ext cx="4986125" cy="545778"/>
        </a:xfrm>
        <a:prstGeom prst="homePlate">
          <a:avLst/>
        </a:prstGeom>
        <a:solidFill>
          <a:schemeClr val="accent1">
            <a:shade val="80000"/>
            <a:hueOff val="212734"/>
            <a:satOff val="-18849"/>
            <a:lumOff val="124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673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Introduction</a:t>
          </a:r>
          <a:endParaRPr lang="en-GB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100" kern="1200"/>
            <a:t>Introduction to AMLA and Policy on Private Sector Standards Unit</a:t>
          </a:r>
          <a:endParaRPr lang="en-GB" sz="1100" kern="1200"/>
        </a:p>
      </dsp:txBody>
      <dsp:txXfrm rot="10800000">
        <a:off x="1518432" y="687950"/>
        <a:ext cx="4849681" cy="545778"/>
      </dsp:txXfrm>
    </dsp:sp>
    <dsp:sp modelId="{8DF946C3-4FC6-4583-909F-EEDC5A393118}">
      <dsp:nvSpPr>
        <dsp:cNvPr id="0" name=""/>
        <dsp:cNvSpPr/>
      </dsp:nvSpPr>
      <dsp:spPr>
        <a:xfrm>
          <a:off x="887722" y="708671"/>
          <a:ext cx="504337" cy="504337"/>
        </a:xfrm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2E159-1E41-4E56-8FEA-257CC4A040D2}">
      <dsp:nvSpPr>
        <dsp:cNvPr id="0" name=""/>
        <dsp:cNvSpPr/>
      </dsp:nvSpPr>
      <dsp:spPr>
        <a:xfrm rot="10800000">
          <a:off x="1381988" y="1375463"/>
          <a:ext cx="4986125" cy="545778"/>
        </a:xfrm>
        <a:prstGeom prst="homePlate">
          <a:avLst/>
        </a:prstGeom>
        <a:solidFill>
          <a:schemeClr val="accent1">
            <a:shade val="80000"/>
            <a:hueOff val="425468"/>
            <a:satOff val="-37699"/>
            <a:lumOff val="248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673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Presentation on the draft GLs</a:t>
          </a:r>
          <a:endParaRPr lang="en-GB" sz="1400" kern="1200"/>
        </a:p>
      </dsp:txBody>
      <dsp:txXfrm rot="10800000">
        <a:off x="1518432" y="1375463"/>
        <a:ext cx="4849681" cy="545778"/>
      </dsp:txXfrm>
    </dsp:sp>
    <dsp:sp modelId="{A2C123F1-0147-486A-9262-C44EEC7F3453}">
      <dsp:nvSpPr>
        <dsp:cNvPr id="0" name=""/>
        <dsp:cNvSpPr/>
      </dsp:nvSpPr>
      <dsp:spPr>
        <a:xfrm>
          <a:off x="885774" y="1433111"/>
          <a:ext cx="504337" cy="504337"/>
        </a:xfrm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E263-68F6-48A6-A6B2-E787F1158653}">
      <dsp:nvSpPr>
        <dsp:cNvPr id="0" name=""/>
        <dsp:cNvSpPr/>
      </dsp:nvSpPr>
      <dsp:spPr>
        <a:xfrm rot="10800000">
          <a:off x="1306498" y="2063414"/>
          <a:ext cx="4986125" cy="545778"/>
        </a:xfrm>
        <a:prstGeom prst="homePlate">
          <a:avLst/>
        </a:prstGeom>
        <a:solidFill>
          <a:schemeClr val="accent1">
            <a:shade val="80000"/>
            <a:hueOff val="638202"/>
            <a:satOff val="-56548"/>
            <a:lumOff val="37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673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Exchange of views</a:t>
          </a:r>
          <a:endParaRPr lang="en-GB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100" kern="1200"/>
            <a:t>Floor opened for views from the audience</a:t>
          </a:r>
          <a:endParaRPr lang="en-GB" sz="1100" kern="1200"/>
        </a:p>
      </dsp:txBody>
      <dsp:txXfrm rot="10800000">
        <a:off x="1442942" y="2063414"/>
        <a:ext cx="4849681" cy="545778"/>
      </dsp:txXfrm>
    </dsp:sp>
    <dsp:sp modelId="{95047712-F7E7-4C6E-BEF0-AB0AB108673A}">
      <dsp:nvSpPr>
        <dsp:cNvPr id="0" name=""/>
        <dsp:cNvSpPr/>
      </dsp:nvSpPr>
      <dsp:spPr>
        <a:xfrm>
          <a:off x="808896" y="2065441"/>
          <a:ext cx="504337" cy="504337"/>
        </a:xfrm>
        <a:prstGeom prst="round2Diag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A91E-6ED7-4B9A-8CC1-AD382C60637E}">
      <dsp:nvSpPr>
        <dsp:cNvPr id="0" name=""/>
        <dsp:cNvSpPr/>
      </dsp:nvSpPr>
      <dsp:spPr>
        <a:xfrm>
          <a:off x="0" y="284737"/>
          <a:ext cx="462915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70764" rIns="3592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300" b="1" kern="1200"/>
            <a:t>Direct supervision</a:t>
          </a:r>
          <a:r>
            <a:rPr lang="en-GB" sz="1300" kern="1200"/>
            <a:t> some of the most impactful credit and financial institutions (40) and </a:t>
          </a:r>
          <a:r>
            <a:rPr lang="en-GB" sz="1300" b="1" kern="1200"/>
            <a:t>indirectly supervising </a:t>
          </a:r>
          <a:r>
            <a:rPr lang="en-GB" sz="1300" kern="1200"/>
            <a:t>the rest</a:t>
          </a:r>
          <a:endParaRPr lang="en-IE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300" b="1" kern="1200"/>
            <a:t>Oversight and coordination </a:t>
          </a:r>
          <a:r>
            <a:rPr lang="en-GB" sz="1300" b="0" kern="1200"/>
            <a:t>of</a:t>
          </a:r>
          <a:r>
            <a:rPr lang="en-GB" sz="1300" b="1" kern="1200"/>
            <a:t> </a:t>
          </a:r>
          <a:r>
            <a:rPr lang="en-GB" sz="1300" kern="1200"/>
            <a:t>supervisory authorities in the</a:t>
          </a:r>
          <a:r>
            <a:rPr lang="en-GB" sz="1300" b="1" kern="1200"/>
            <a:t> non-financial sector</a:t>
          </a:r>
          <a:endParaRPr lang="en-IE" sz="1300" kern="1200"/>
        </a:p>
      </dsp:txBody>
      <dsp:txXfrm>
        <a:off x="0" y="284737"/>
        <a:ext cx="4629150" cy="1310400"/>
      </dsp:txXfrm>
    </dsp:sp>
    <dsp:sp modelId="{4A0F61F0-EFAD-434D-9024-19A6EC4F5F31}">
      <dsp:nvSpPr>
        <dsp:cNvPr id="0" name=""/>
        <dsp:cNvSpPr/>
      </dsp:nvSpPr>
      <dsp:spPr>
        <a:xfrm>
          <a:off x="231457" y="92857"/>
          <a:ext cx="3240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AML/CTF Supervision</a:t>
          </a:r>
        </a:p>
      </dsp:txBody>
      <dsp:txXfrm>
        <a:off x="250191" y="111591"/>
        <a:ext cx="3202937" cy="346292"/>
      </dsp:txXfrm>
    </dsp:sp>
    <dsp:sp modelId="{96BCCE0D-3446-4FF9-8C29-70938FE27258}">
      <dsp:nvSpPr>
        <dsp:cNvPr id="0" name=""/>
        <dsp:cNvSpPr/>
      </dsp:nvSpPr>
      <dsp:spPr>
        <a:xfrm>
          <a:off x="0" y="1857217"/>
          <a:ext cx="4629150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70764" rIns="359273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Support in cooperation and joint analyses by national FIUs</a:t>
          </a:r>
          <a:endParaRPr lang="en-IE" sz="14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>
        <a:off x="0" y="1857217"/>
        <a:ext cx="4629150" cy="778050"/>
      </dsp:txXfrm>
    </dsp:sp>
    <dsp:sp modelId="{A2463CB2-BAFF-4BF0-A662-F2EC8DB8FDB5}">
      <dsp:nvSpPr>
        <dsp:cNvPr id="0" name=""/>
        <dsp:cNvSpPr/>
      </dsp:nvSpPr>
      <dsp:spPr>
        <a:xfrm>
          <a:off x="231457" y="1665337"/>
          <a:ext cx="3240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Coordination and Support of EU FIUs</a:t>
          </a:r>
        </a:p>
      </dsp:txBody>
      <dsp:txXfrm>
        <a:off x="250191" y="1684071"/>
        <a:ext cx="3202937" cy="346292"/>
      </dsp:txXfrm>
    </dsp:sp>
    <dsp:sp modelId="{4EC72006-C45E-4833-BE06-25166B33B12A}">
      <dsp:nvSpPr>
        <dsp:cNvPr id="0" name=""/>
        <dsp:cNvSpPr/>
      </dsp:nvSpPr>
      <dsp:spPr>
        <a:xfrm>
          <a:off x="0" y="2897347"/>
          <a:ext cx="4629150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70764" rIns="35927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BE" sz="1400" b="1" kern="1200" err="1">
              <a:latin typeface="+mn-lt"/>
            </a:rPr>
            <a:t>Technical</a:t>
          </a:r>
          <a:r>
            <a:rPr lang="fr-BE" sz="1400" b="1" kern="1200">
              <a:latin typeface="+mn-lt"/>
            </a:rPr>
            <a:t> standards and guidelines </a:t>
          </a:r>
          <a:r>
            <a:rPr lang="fr-BE" sz="1400" kern="1200" err="1">
              <a:latin typeface="+mn-lt"/>
            </a:rPr>
            <a:t>addressed</a:t>
          </a:r>
          <a:r>
            <a:rPr lang="fr-BE" sz="1400" kern="1200">
              <a:latin typeface="+mn-lt"/>
            </a:rPr>
            <a:t> at: </a:t>
          </a:r>
          <a:r>
            <a:rPr lang="fr-BE" sz="1400" kern="1200" err="1">
              <a:latin typeface="+mn-lt"/>
            </a:rPr>
            <a:t>obliged</a:t>
          </a:r>
          <a:r>
            <a:rPr lang="fr-BE" sz="1400" kern="1200">
              <a:latin typeface="+mn-lt"/>
            </a:rPr>
            <a:t> </a:t>
          </a:r>
          <a:r>
            <a:rPr lang="fr-BE" sz="1400" kern="1200" err="1">
              <a:latin typeface="+mn-lt"/>
            </a:rPr>
            <a:t>entities</a:t>
          </a:r>
          <a:r>
            <a:rPr lang="fr-BE" sz="1400" kern="1200">
              <a:latin typeface="+mn-lt"/>
            </a:rPr>
            <a:t>, </a:t>
          </a:r>
          <a:r>
            <a:rPr lang="fr-BE" sz="1400" kern="1200" err="1">
              <a:latin typeface="+mn-lt"/>
            </a:rPr>
            <a:t>supervisors</a:t>
          </a:r>
          <a:r>
            <a:rPr lang="fr-BE" sz="1400" kern="1200">
              <a:latin typeface="+mn-lt"/>
            </a:rPr>
            <a:t> and </a:t>
          </a:r>
          <a:r>
            <a:rPr lang="fr-BE" sz="1400" kern="1200" err="1">
              <a:latin typeface="+mn-lt"/>
            </a:rPr>
            <a:t>FIUs</a:t>
          </a:r>
          <a:endParaRPr lang="en-IE" sz="1400" kern="1200">
            <a:latin typeface="+mn-lt"/>
          </a:endParaRPr>
        </a:p>
      </dsp:txBody>
      <dsp:txXfrm>
        <a:off x="0" y="2897347"/>
        <a:ext cx="4629150" cy="778050"/>
      </dsp:txXfrm>
    </dsp:sp>
    <dsp:sp modelId="{9D967A69-1EB0-47AF-A0B3-6B546B5EBA8A}">
      <dsp:nvSpPr>
        <dsp:cNvPr id="0" name=""/>
        <dsp:cNvSpPr/>
      </dsp:nvSpPr>
      <dsp:spPr>
        <a:xfrm>
          <a:off x="231457" y="2705467"/>
          <a:ext cx="3240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 err="1"/>
            <a:t>Regulation</a:t>
          </a:r>
          <a:endParaRPr lang="en-IE" sz="1300" kern="1200"/>
        </a:p>
      </dsp:txBody>
      <dsp:txXfrm>
        <a:off x="250191" y="2724201"/>
        <a:ext cx="3202937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1B65A-61CD-44F7-A6D5-3CFEF1572C68}">
      <dsp:nvSpPr>
        <dsp:cNvPr id="0" name=""/>
        <dsp:cNvSpPr/>
      </dsp:nvSpPr>
      <dsp:spPr>
        <a:xfrm>
          <a:off x="90286" y="0"/>
          <a:ext cx="3146748" cy="31467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F60A2D-5869-43F8-BCC9-F206D61A390A}">
      <dsp:nvSpPr>
        <dsp:cNvPr id="0" name=""/>
        <dsp:cNvSpPr/>
      </dsp:nvSpPr>
      <dsp:spPr>
        <a:xfrm>
          <a:off x="1663660" y="316364"/>
          <a:ext cx="2045386" cy="744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Regulations</a:t>
          </a:r>
        </a:p>
      </dsp:txBody>
      <dsp:txXfrm>
        <a:off x="1700023" y="352727"/>
        <a:ext cx="1972660" cy="672168"/>
      </dsp:txXfrm>
    </dsp:sp>
    <dsp:sp modelId="{F4856850-2E43-40C0-856A-ED04A45766DD}">
      <dsp:nvSpPr>
        <dsp:cNvPr id="0" name=""/>
        <dsp:cNvSpPr/>
      </dsp:nvSpPr>
      <dsp:spPr>
        <a:xfrm>
          <a:off x="1663660" y="1154370"/>
          <a:ext cx="2045386" cy="744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RTS</a:t>
          </a:r>
        </a:p>
      </dsp:txBody>
      <dsp:txXfrm>
        <a:off x="1700023" y="1190733"/>
        <a:ext cx="1972660" cy="672168"/>
      </dsp:txXfrm>
    </dsp:sp>
    <dsp:sp modelId="{4AFF0D74-5273-4554-954E-39F44F8E51B0}">
      <dsp:nvSpPr>
        <dsp:cNvPr id="0" name=""/>
        <dsp:cNvSpPr/>
      </dsp:nvSpPr>
      <dsp:spPr>
        <a:xfrm>
          <a:off x="1663660" y="1992377"/>
          <a:ext cx="2045386" cy="744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Guidelines</a:t>
          </a:r>
        </a:p>
      </dsp:txBody>
      <dsp:txXfrm>
        <a:off x="1700023" y="2028740"/>
        <a:ext cx="1972660" cy="672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B5425-3540-4663-9701-9D1407AE9FE5}">
      <dsp:nvSpPr>
        <dsp:cNvPr id="0" name=""/>
        <dsp:cNvSpPr/>
      </dsp:nvSpPr>
      <dsp:spPr>
        <a:xfrm rot="10800000">
          <a:off x="863776" y="1216"/>
          <a:ext cx="2899175" cy="53413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38" tIns="41910" rIns="78232" bIns="419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ptos" panose="020B0004020202020204" pitchFamily="34" charset="0"/>
            </a:rPr>
            <a:t>BUSINESS AND </a:t>
          </a:r>
          <a:r>
            <a:rPr lang="en-US" sz="1100" b="1" kern="1200">
              <a:latin typeface="Aptos" panose="020B0004020202020204" pitchFamily="34" charset="0"/>
              <a:ea typeface="+mn-ea"/>
              <a:cs typeface="+mn-cs"/>
            </a:rPr>
            <a:t>OPERATIONAL</a:t>
          </a:r>
          <a:r>
            <a:rPr lang="en-US" sz="1100" b="1" kern="1200">
              <a:latin typeface="Aptos" panose="020B0004020202020204" pitchFamily="34" charset="0"/>
            </a:rPr>
            <a:t> OVERVIEW</a:t>
          </a:r>
          <a:endParaRPr lang="LID4096" sz="1100" kern="1200"/>
        </a:p>
      </dsp:txBody>
      <dsp:txXfrm rot="10800000">
        <a:off x="997309" y="1216"/>
        <a:ext cx="2765642" cy="534133"/>
      </dsp:txXfrm>
    </dsp:sp>
    <dsp:sp modelId="{35F60EB0-CEB6-46EC-BBAF-F415833C08CE}">
      <dsp:nvSpPr>
        <dsp:cNvPr id="0" name=""/>
        <dsp:cNvSpPr/>
      </dsp:nvSpPr>
      <dsp:spPr>
        <a:xfrm>
          <a:off x="596710" y="1216"/>
          <a:ext cx="534133" cy="53413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E42F7-97FF-4EF7-83F4-E8E3934D0C62}">
      <dsp:nvSpPr>
        <dsp:cNvPr id="0" name=""/>
        <dsp:cNvSpPr/>
      </dsp:nvSpPr>
      <dsp:spPr>
        <a:xfrm rot="10800000">
          <a:off x="863776" y="694792"/>
          <a:ext cx="2899175" cy="534133"/>
        </a:xfrm>
        <a:prstGeom prst="homePlate">
          <a:avLst/>
        </a:prstGeom>
        <a:solidFill>
          <a:schemeClr val="accent1">
            <a:shade val="50000"/>
            <a:hueOff val="336356"/>
            <a:satOff val="-30918"/>
            <a:lumOff val="262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38" tIns="41910" rIns="78232" bIns="419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IDENTIFY, ASSESS AND CLASSIFY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INHERENT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RISKS</a:t>
          </a:r>
          <a:endParaRPr lang="LID4096" sz="1100" b="1" kern="1200">
            <a:latin typeface="Aptos" panose="020B0004020202020204" pitchFamily="34" charset="0"/>
            <a:ea typeface="+mn-ea"/>
            <a:cs typeface="+mn-cs"/>
          </a:endParaRPr>
        </a:p>
      </dsp:txBody>
      <dsp:txXfrm rot="10800000">
        <a:off x="997309" y="694792"/>
        <a:ext cx="2765642" cy="534133"/>
      </dsp:txXfrm>
    </dsp:sp>
    <dsp:sp modelId="{2460E48F-F742-403D-9EE0-CE2439F555EB}">
      <dsp:nvSpPr>
        <dsp:cNvPr id="0" name=""/>
        <dsp:cNvSpPr/>
      </dsp:nvSpPr>
      <dsp:spPr>
        <a:xfrm>
          <a:off x="596710" y="694792"/>
          <a:ext cx="534133" cy="53413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013DA-02CF-422B-BBBB-6F563D851CE4}">
      <dsp:nvSpPr>
        <dsp:cNvPr id="0" name=""/>
        <dsp:cNvSpPr/>
      </dsp:nvSpPr>
      <dsp:spPr>
        <a:xfrm rot="10800000">
          <a:off x="863776" y="1388368"/>
          <a:ext cx="2899175" cy="534133"/>
        </a:xfrm>
        <a:prstGeom prst="homePlate">
          <a:avLst/>
        </a:prstGeom>
        <a:solidFill>
          <a:schemeClr val="accent1">
            <a:shade val="50000"/>
            <a:hueOff val="672711"/>
            <a:satOff val="-61837"/>
            <a:lumOff val="52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38" tIns="41910" rIns="78232" bIns="419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ASSESS THE QUALITY OF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CONTROLS</a:t>
          </a:r>
          <a:endParaRPr lang="LID4096" sz="1100" kern="1200"/>
        </a:p>
      </dsp:txBody>
      <dsp:txXfrm rot="10800000">
        <a:off x="997309" y="1388368"/>
        <a:ext cx="2765642" cy="534133"/>
      </dsp:txXfrm>
    </dsp:sp>
    <dsp:sp modelId="{F6B9088D-DD76-418D-B4FD-F4FEF5B2F7B4}">
      <dsp:nvSpPr>
        <dsp:cNvPr id="0" name=""/>
        <dsp:cNvSpPr/>
      </dsp:nvSpPr>
      <dsp:spPr>
        <a:xfrm>
          <a:off x="596710" y="1388368"/>
          <a:ext cx="534133" cy="53413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36B49-8630-465E-A5D0-14936C918EF1}">
      <dsp:nvSpPr>
        <dsp:cNvPr id="0" name=""/>
        <dsp:cNvSpPr/>
      </dsp:nvSpPr>
      <dsp:spPr>
        <a:xfrm rot="10800000">
          <a:off x="863776" y="2081944"/>
          <a:ext cx="2899175" cy="534133"/>
        </a:xfrm>
        <a:prstGeom prst="homePlate">
          <a:avLst/>
        </a:prstGeom>
        <a:solidFill>
          <a:schemeClr val="accent1">
            <a:shade val="50000"/>
            <a:hueOff val="336356"/>
            <a:satOff val="-30918"/>
            <a:lumOff val="262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38" tIns="41910" rIns="78232" bIns="419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ASSESS AND CLASSIFY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RESIDUAL</a:t>
          </a:r>
          <a:r>
            <a:rPr lang="en-IE" sz="1100" kern="1200"/>
            <a:t> </a:t>
          </a:r>
          <a:r>
            <a:rPr lang="en-IE" sz="1100" b="1" kern="1200">
              <a:latin typeface="Aptos" panose="020B0004020202020204" pitchFamily="34" charset="0"/>
              <a:ea typeface="+mn-ea"/>
              <a:cs typeface="+mn-cs"/>
            </a:rPr>
            <a:t>RISKS</a:t>
          </a:r>
          <a:endParaRPr lang="LID4096" sz="1100" b="1" kern="1200">
            <a:latin typeface="Aptos" panose="020B0004020202020204" pitchFamily="34" charset="0"/>
            <a:ea typeface="+mn-ea"/>
            <a:cs typeface="+mn-cs"/>
          </a:endParaRPr>
        </a:p>
      </dsp:txBody>
      <dsp:txXfrm rot="10800000">
        <a:off x="997309" y="2081944"/>
        <a:ext cx="2765642" cy="534133"/>
      </dsp:txXfrm>
    </dsp:sp>
    <dsp:sp modelId="{9574A2B4-FCD6-4E09-9CA6-BEBAA5E3F783}">
      <dsp:nvSpPr>
        <dsp:cNvPr id="0" name=""/>
        <dsp:cNvSpPr/>
      </dsp:nvSpPr>
      <dsp:spPr>
        <a:xfrm>
          <a:off x="596710" y="2081944"/>
          <a:ext cx="534133" cy="53413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B2A5-00F1-47C2-8DCE-70A1743F3A39}">
      <dsp:nvSpPr>
        <dsp:cNvPr id="0" name=""/>
        <dsp:cNvSpPr/>
      </dsp:nvSpPr>
      <dsp:spPr>
        <a:xfrm>
          <a:off x="430" y="218277"/>
          <a:ext cx="1677491" cy="1006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/>
            <a:t>Public/ official </a:t>
          </a:r>
          <a:r>
            <a:rPr lang="fr-BE" sz="1000" b="1" kern="1200" err="1"/>
            <a:t>authorities</a:t>
          </a:r>
          <a:r>
            <a:rPr lang="fr-BE" sz="1000" b="1" kern="1200"/>
            <a:t> and international standards setters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Fraud observatories, central banks, statistical </a:t>
          </a:r>
          <a:r>
            <a:rPr lang="en-US" sz="800" kern="1200" err="1"/>
            <a:t>organisations</a:t>
          </a:r>
          <a:r>
            <a:rPr lang="en-US" sz="800" kern="1200"/>
            <a:t>, academia</a:t>
          </a:r>
          <a:r>
            <a:rPr lang="fr-BE" sz="800" kern="1200"/>
            <a:t> </a:t>
          </a:r>
          <a:endParaRPr lang="en-GB" sz="800" kern="1200"/>
        </a:p>
      </dsp:txBody>
      <dsp:txXfrm>
        <a:off x="430" y="218277"/>
        <a:ext cx="1677491" cy="1006495"/>
      </dsp:txXfrm>
    </dsp:sp>
    <dsp:sp modelId="{9BAA2EC3-D5E2-4525-A4E2-A29C2BBFB326}">
      <dsp:nvSpPr>
        <dsp:cNvPr id="0" name=""/>
        <dsp:cNvSpPr/>
      </dsp:nvSpPr>
      <dsp:spPr>
        <a:xfrm>
          <a:off x="1845671" y="218277"/>
          <a:ext cx="1677491" cy="1006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 err="1"/>
            <a:t>Industry-level</a:t>
          </a:r>
          <a:r>
            <a:rPr lang="fr-BE" sz="1000" b="1" kern="1200"/>
            <a:t> and </a:t>
          </a:r>
          <a:r>
            <a:rPr lang="fr-BE" sz="1000" b="1" kern="1200" err="1"/>
            <a:t>professional</a:t>
          </a:r>
          <a:r>
            <a:rPr lang="fr-BE" sz="1000" b="1" kern="1200"/>
            <a:t> sources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 err="1"/>
            <a:t>Industry</a:t>
          </a:r>
          <a:r>
            <a:rPr lang="fr-BE" sz="800" kern="1200"/>
            <a:t> bodies, </a:t>
          </a:r>
          <a:r>
            <a:rPr lang="fr-BE" sz="800" kern="1200" err="1"/>
            <a:t>professional</a:t>
          </a:r>
          <a:r>
            <a:rPr lang="fr-BE" sz="800" kern="1200"/>
            <a:t> associations, SRB, PPP</a:t>
          </a:r>
        </a:p>
      </dsp:txBody>
      <dsp:txXfrm>
        <a:off x="1845671" y="218277"/>
        <a:ext cx="1677491" cy="1006495"/>
      </dsp:txXfrm>
    </dsp:sp>
    <dsp:sp modelId="{7201A303-4716-41BE-964E-DDA493893214}">
      <dsp:nvSpPr>
        <dsp:cNvPr id="0" name=""/>
        <dsp:cNvSpPr/>
      </dsp:nvSpPr>
      <dsp:spPr>
        <a:xfrm>
          <a:off x="430" y="1392522"/>
          <a:ext cx="1677491" cy="1006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/>
            <a:t>Independent </a:t>
          </a:r>
          <a:r>
            <a:rPr lang="fr-BE" sz="1000" b="1" kern="1200" err="1"/>
            <a:t>external</a:t>
          </a:r>
          <a:r>
            <a:rPr lang="fr-BE" sz="1000" b="1" kern="1200"/>
            <a:t> and civil society sources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/>
            <a:t>Risk intelligence report, information </a:t>
          </a:r>
          <a:r>
            <a:rPr lang="fr-BE" sz="800" kern="1200" err="1"/>
            <a:t>from</a:t>
          </a:r>
          <a:r>
            <a:rPr lang="fr-BE" sz="800" kern="1200"/>
            <a:t> </a:t>
          </a:r>
          <a:r>
            <a:rPr lang="fr-BE" sz="800" kern="1200" err="1"/>
            <a:t>credible</a:t>
          </a:r>
          <a:r>
            <a:rPr lang="fr-BE" sz="800" kern="1200"/>
            <a:t> and reliable commercial organisations</a:t>
          </a:r>
          <a:endParaRPr lang="en-GB" sz="800" kern="1200"/>
        </a:p>
      </dsp:txBody>
      <dsp:txXfrm>
        <a:off x="430" y="1392522"/>
        <a:ext cx="1677491" cy="1006495"/>
      </dsp:txXfrm>
    </dsp:sp>
    <dsp:sp modelId="{5CE1E113-11DF-4757-A0BA-857640BBCFFC}">
      <dsp:nvSpPr>
        <dsp:cNvPr id="0" name=""/>
        <dsp:cNvSpPr/>
      </dsp:nvSpPr>
      <dsp:spPr>
        <a:xfrm>
          <a:off x="1845671" y="1392522"/>
          <a:ext cx="1677491" cy="1006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 err="1"/>
            <a:t>Internal</a:t>
          </a:r>
          <a:r>
            <a:rPr lang="fr-BE" sz="1000" b="1" kern="1200"/>
            <a:t> </a:t>
          </a:r>
          <a:r>
            <a:rPr lang="fr-BE" sz="1000" b="1" kern="1200" err="1"/>
            <a:t>knowledge</a:t>
          </a:r>
          <a:r>
            <a:rPr lang="fr-BE" sz="1000" b="1" kern="1200"/>
            <a:t> and </a:t>
          </a:r>
          <a:r>
            <a:rPr lang="fr-BE" sz="1000" b="1" kern="1200" err="1"/>
            <a:t>professional</a:t>
          </a:r>
          <a:r>
            <a:rPr lang="fr-BE" sz="1000" b="1" kern="1200"/>
            <a:t> expertise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 err="1"/>
            <a:t>From</a:t>
          </a:r>
          <a:r>
            <a:rPr lang="fr-BE" sz="800" kern="1200"/>
            <a:t> STR/ SAR/ exchange </a:t>
          </a:r>
          <a:r>
            <a:rPr lang="fr-BE" sz="800" kern="1200" err="1"/>
            <a:t>with</a:t>
          </a:r>
          <a:r>
            <a:rPr lang="fr-BE" sz="800" kern="1200"/>
            <a:t> </a:t>
          </a:r>
          <a:r>
            <a:rPr lang="fr-BE" sz="800" kern="1200" err="1"/>
            <a:t>FIUs</a:t>
          </a:r>
          <a:r>
            <a:rPr lang="fr-BE" sz="800" kern="1200"/>
            <a:t>, </a:t>
          </a:r>
          <a:r>
            <a:rPr lang="fr-BE" sz="800" kern="1200" err="1"/>
            <a:t>enforcement</a:t>
          </a:r>
          <a:r>
            <a:rPr lang="fr-BE" sz="800" kern="1200"/>
            <a:t> and </a:t>
          </a:r>
          <a:r>
            <a:rPr lang="fr-BE" sz="800" kern="1200" err="1"/>
            <a:t>judicial</a:t>
          </a:r>
          <a:r>
            <a:rPr lang="fr-BE" sz="800" kern="1200"/>
            <a:t> </a:t>
          </a:r>
          <a:r>
            <a:rPr lang="fr-BE" sz="800" kern="1200" err="1"/>
            <a:t>authorities</a:t>
          </a:r>
          <a:endParaRPr lang="fr-BE" sz="8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 err="1"/>
            <a:t>Findings</a:t>
          </a:r>
          <a:r>
            <a:rPr lang="fr-BE" sz="800" kern="1200"/>
            <a:t> </a:t>
          </a:r>
          <a:r>
            <a:rPr lang="fr-BE" sz="800" kern="1200" err="1"/>
            <a:t>from</a:t>
          </a:r>
          <a:r>
            <a:rPr lang="fr-BE" sz="800" kern="1200"/>
            <a:t> </a:t>
          </a:r>
          <a:r>
            <a:rPr lang="fr-BE" sz="800" kern="1200" err="1"/>
            <a:t>internal</a:t>
          </a:r>
          <a:r>
            <a:rPr lang="fr-BE" sz="800" kern="1200"/>
            <a:t> </a:t>
          </a:r>
          <a:r>
            <a:rPr lang="fr-BE" sz="800" kern="1200" err="1"/>
            <a:t>controls</a:t>
          </a:r>
          <a:r>
            <a:rPr lang="fr-BE" sz="800" kern="1200"/>
            <a:t>/ </a:t>
          </a:r>
          <a:r>
            <a:rPr lang="fr-BE" sz="800" kern="1200" err="1"/>
            <a:t>supervisory</a:t>
          </a:r>
          <a:r>
            <a:rPr lang="fr-BE" sz="800" kern="1200"/>
            <a:t> actions</a:t>
          </a:r>
        </a:p>
      </dsp:txBody>
      <dsp:txXfrm>
        <a:off x="1845671" y="1392522"/>
        <a:ext cx="1677491" cy="1006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222B-C128-4D87-8B8F-00AB77031EC1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02E8E-9C42-40A9-871E-9C60D914D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2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5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7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0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2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5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57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0" algn="l" defTabSz="9142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7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8911-E91D-8938-F511-329B39824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C3626-6A3E-BD3B-BDE4-8C9D7A52F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5D516-77AB-AF86-EB43-84244E18D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DFB9-1D9D-F74E-7755-C7810AC38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1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7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7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E6B2-9F86-590A-CE15-AB63D6207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A2F60-8D62-C816-6DAE-A8A71F928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5A7B5-0B75-7222-523B-416AA50FE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E8DE-FF4D-6BCF-B6A7-5246F2782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3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750FB-6282-132D-22A7-7B80DCD83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B225D-9AE5-BDAE-7C39-C3313CC0B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86299-F2C1-907F-5777-C30CA0ED3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73E06-2192-8A8E-8F93-789909158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8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F7ED-DF70-983D-3823-6942EC52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877EF-81A0-CD09-E542-31AE567F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6595C-27E5-9924-0E67-B3305E651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en-IE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49084-3B7F-7422-913D-88E031AA2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95BD8-2167-3DBB-E21B-CC5E82A4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498D6-459B-BE4D-1454-07CCCA7EA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55D26-319F-DD9F-8927-B455B8A11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93F38-D0C2-0FD6-C435-98EC3AC41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5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02E8E-9C42-40A9-871E-9C60D914D8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2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2031690"/>
            <a:ext cx="4968875" cy="1080120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255825"/>
            <a:ext cx="4968875" cy="72008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4173614"/>
            <a:ext cx="4968875" cy="236179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for presenter</a:t>
            </a:r>
            <a:r>
              <a:rPr lang="en-US" baseline="0"/>
              <a:t>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8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5504-1EEC-C04B-CE00-3CCFA317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48FBF-057F-5FAC-1DC7-6B6A008C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A83D0B3-ED50-431B-0109-514C18AD1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693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A74F8-DE35-EF60-70A7-CB8B30EC680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948F2-EB16-7626-BDF3-8AF7A9B98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6E1F517-A317-C75A-8E15-658431629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435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835696" y="2582203"/>
            <a:ext cx="4320480" cy="523204"/>
          </a:xfrm>
          <a:prstGeom prst="rect">
            <a:avLst/>
          </a:prstGeom>
          <a:noFill/>
        </p:spPr>
        <p:txBody>
          <a:bodyPr wrap="square" lIns="91424" tIns="45712" rIns="91424" bIns="45712" rtlCol="0" anchor="b">
            <a:spAutoFit/>
          </a:bodyPr>
          <a:lstStyle/>
          <a:p>
            <a:pPr lvl="0"/>
            <a:r>
              <a:rPr lang="en-US" sz="2800" b="1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3177415"/>
            <a:ext cx="3312368" cy="43204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for more information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1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140B-84E5-923E-B3E2-4FD61939F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CB7D-834B-614C-689D-D8696728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8E595-AAE2-BDFB-17B6-771540DA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9DDE6E62-8BC3-160F-A8B9-5724F7E24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3" name="Date Placeholder 11">
            <a:extLst>
              <a:ext uri="{FF2B5EF4-FFF2-40B4-BE49-F238E27FC236}">
                <a16:creationId xmlns:a16="http://schemas.microsoft.com/office/drawing/2014/main" id="{7A7D4831-BC97-D950-C0A5-AC9C73463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EE9ED1-97DC-45CF-A49F-8ACFAF4E4C6C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149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83A7E-2444-6346-559C-76C56FB65EB9}"/>
              </a:ext>
            </a:extLst>
          </p:cNvPr>
          <p:cNvSpPr/>
          <p:nvPr userDrawn="1"/>
        </p:nvSpPr>
        <p:spPr>
          <a:xfrm rot="10800000" flipV="1">
            <a:off x="-72008" y="-524595"/>
            <a:ext cx="9252520" cy="3456385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47000">
                <a:schemeClr val="accent1"/>
              </a:gs>
              <a:gs pos="1200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BEF5A-4D2F-DE08-AC96-B6F0F0643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282305"/>
            <a:ext cx="7886700" cy="143346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2E0E3-EAB0-DB4F-4D07-4784DD736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219822"/>
            <a:ext cx="7886700" cy="13474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CD4EBB-C070-B55D-9578-C0097337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0F4FA7B-7E2E-54BC-C49F-850B75AC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3" name="Date Placeholder 11">
            <a:extLst>
              <a:ext uri="{FF2B5EF4-FFF2-40B4-BE49-F238E27FC236}">
                <a16:creationId xmlns:a16="http://schemas.microsoft.com/office/drawing/2014/main" id="{B7D37949-EA90-BDC0-4252-8376F2A73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7EF98-CE48-490E-B4EB-A5D01B80DA85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218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5683-8FB1-4849-E850-C02CBE7C2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56114-D403-3157-8728-FF005DD31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F2B79-9B5A-28F8-3999-A0B49251D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B7D8858-4B4B-CF46-C17C-0349B8ABDA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679CD2A8-F212-C844-2632-9AD634090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8" name="Date Placeholder 11">
            <a:extLst>
              <a:ext uri="{FF2B5EF4-FFF2-40B4-BE49-F238E27FC236}">
                <a16:creationId xmlns:a16="http://schemas.microsoft.com/office/drawing/2014/main" id="{2FCB949F-CAC7-B63F-BC15-CA18127EE07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3A9DE-15BC-4C35-B39B-89C6FE73F130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200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F9CD-10FE-5D9D-56DC-A3401375B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2988-7304-7F78-03F7-CC7ECD65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100F4-ECC2-BA10-2FFE-2A925186F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A5639-70BF-9622-091C-C171E8407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FE82F-3BEA-6307-1829-231E9DE0E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AB2CEA0-9340-08DA-56EC-5CE42801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0FA73E6-F7CD-26C4-DD86-7BCFABCD25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5" name="Date Placeholder 11">
            <a:extLst>
              <a:ext uri="{FF2B5EF4-FFF2-40B4-BE49-F238E27FC236}">
                <a16:creationId xmlns:a16="http://schemas.microsoft.com/office/drawing/2014/main" id="{2D055223-CC01-13D5-2256-57BB43AC5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510BF-8E65-43EB-9ABE-8A477137BE0D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89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21DC-9E76-E79A-2CC9-44894DBAD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1A2613-8C4D-7B1E-F64C-84427D2F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C19D032-7EA0-359A-7C81-C614AAE4E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1" name="Date Placeholder 11">
            <a:extLst>
              <a:ext uri="{FF2B5EF4-FFF2-40B4-BE49-F238E27FC236}">
                <a16:creationId xmlns:a16="http://schemas.microsoft.com/office/drawing/2014/main" id="{FDA6FCC3-3CDC-0947-45FD-2EB0010C5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9599E-3336-418E-A524-F58D63B92CD3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87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B21C0-6E94-3496-45B7-A1FD2CE0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1B5B1-EB7F-7D84-65A8-71EFE16D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0" name="Date Placeholder 11">
            <a:extLst>
              <a:ext uri="{FF2B5EF4-FFF2-40B4-BE49-F238E27FC236}">
                <a16:creationId xmlns:a16="http://schemas.microsoft.com/office/drawing/2014/main" id="{BE6281E8-8609-8573-4D96-9CD1979A0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16815-2CC5-4FE3-B01A-E5C15787069B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042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E0BD-2388-75A9-E7FB-E6285B063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93270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18C3-DE6F-0E79-E250-297BCA1E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627535"/>
            <a:ext cx="4629150" cy="3768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71748-D67A-D279-F317-EF41B0B26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D1A00F-7879-165E-504E-521DDA5A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38F2F0EB-5451-53CF-77C8-828CA68D3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3" name="Date Placeholder 11">
            <a:extLst>
              <a:ext uri="{FF2B5EF4-FFF2-40B4-BE49-F238E27FC236}">
                <a16:creationId xmlns:a16="http://schemas.microsoft.com/office/drawing/2014/main" id="{EB3C51BA-A377-3879-BAA9-CDE68F1D789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E46AB-4DE5-4ADA-92D4-815E78CD43F0}" type="datetime1">
              <a:rPr lang="en-IE" smtClean="0"/>
              <a:t>27/05/2026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130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EDFC-15AB-3CDE-B8E7-A3EA2F767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93270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85257-1E8A-CF25-47D2-5612C9D1B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627535"/>
            <a:ext cx="4629150" cy="376825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6F74D-CFD1-742A-9E8A-D403292F5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02764E-FD46-78B6-2C0F-108C83DF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CDA47C9-5D6D-54B0-E248-371253C8996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9D377-36DC-4A56-816B-1CA62CC8D9FF}" type="datetime1">
              <a:rPr lang="en-IE" smtClean="0"/>
              <a:t>27/05/2026</a:t>
            </a:fld>
            <a:endParaRPr lang="en-BE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B53BA22-00EA-8380-8D57-5164E7CD9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303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0578587-D869-A39C-4D7F-6701A88C47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12360" y="4675021"/>
            <a:ext cx="1152128" cy="4591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B30BE-BDF5-97E3-CE15-56563F5B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B3C11-13E8-D881-70B2-A9CF9849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C9D38-559C-AC70-F120-8CAB4C0BC0D7}"/>
              </a:ext>
            </a:extLst>
          </p:cNvPr>
          <p:cNvSpPr/>
          <p:nvPr userDrawn="1"/>
        </p:nvSpPr>
        <p:spPr>
          <a:xfrm>
            <a:off x="-18082" y="258214"/>
            <a:ext cx="125760" cy="1009802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47000">
                <a:schemeClr val="accent1"/>
              </a:gs>
              <a:gs pos="1200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C5D9F-F2FF-5647-C043-AB517CE45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62229"/>
            <a:ext cx="630983" cy="269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E5D205-B93B-2A4B-AAD3-B256BCBB8D41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E0E85A5-12D3-6CA0-7106-EE491853F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4833" y="4767263"/>
            <a:ext cx="523949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A7D0306-BAF7-4434-EB86-EC5C4244C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2229"/>
            <a:ext cx="1152128" cy="269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B9A42-7879-4A7B-B618-4A4C4DAC6559}" type="datetime1">
              <a:rPr lang="en-IE" smtClean="0"/>
              <a:t>27/05/2026</a:t>
            </a:fld>
            <a:endParaRPr lang="en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407E33-67DD-8697-3A48-85324E70DF08}"/>
              </a:ext>
            </a:extLst>
          </p:cNvPr>
          <p:cNvSpPr txBox="1"/>
          <p:nvPr userDrawn="1"/>
        </p:nvSpPr>
        <p:spPr>
          <a:xfrm>
            <a:off x="683568" y="47585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200">
                <a:solidFill>
                  <a:schemeClr val="accent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382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4cab2d4e-afb5-9396-d0eb-cadfd1fcb138" TargetMode="External"/><Relationship Id="rId2" Type="http://schemas.openxmlformats.org/officeDocument/2006/relationships/hyperlink" Target="https://www.amla.europa.eu/policy/public-consultations/consultation-draft-guidelines-business-wide-risk-assessment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la.europa.eu/document/download/f2db8372-e12a-4818-a991-6a3d45a0cd91_en?filename=Consultation%20Paper%20On%20draft%20Guidelines%20under%20Article%2010%284%29%20of%20Regulation%20%28EU%29%2020241624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3" y="2031690"/>
            <a:ext cx="5375084" cy="1080120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Public Hearing </a:t>
            </a:r>
            <a:br>
              <a:rPr lang="en-GB"/>
            </a:br>
            <a:r>
              <a:rPr lang="en-GB"/>
              <a:t>on Art 10(4) AMLR – Business-wide risk assessment (BWRA)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Policy on Private Sector Standards Unit </a:t>
            </a:r>
            <a:endParaRPr lang="en-GB" b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41EED1-5F26-82BB-B745-D86DD46544B4}"/>
              </a:ext>
            </a:extLst>
          </p:cNvPr>
          <p:cNvCxnSpPr>
            <a:cxnSpLocks/>
          </p:cNvCxnSpPr>
          <p:nvPr/>
        </p:nvCxnSpPr>
        <p:spPr>
          <a:xfrm>
            <a:off x="1050428" y="4083917"/>
            <a:ext cx="3600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35C6C93-DAE5-AF5E-C866-5469C72EF9BA}"/>
              </a:ext>
            </a:extLst>
          </p:cNvPr>
          <p:cNvSpPr txBox="1">
            <a:spLocks/>
          </p:cNvSpPr>
          <p:nvPr/>
        </p:nvSpPr>
        <p:spPr>
          <a:xfrm>
            <a:off x="899592" y="3687876"/>
            <a:ext cx="4968875" cy="468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2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4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36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49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61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3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5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98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ea typeface="ＭＳ Ｐゴシック" pitchFamily="34" charset="-128"/>
              </a:rPr>
              <a:t>28 May 2026</a:t>
            </a:r>
          </a:p>
        </p:txBody>
      </p:sp>
    </p:spTree>
    <p:extLst>
      <p:ext uri="{BB962C8B-B14F-4D97-AF65-F5344CB8AC3E}">
        <p14:creationId xmlns:p14="http://schemas.microsoft.com/office/powerpoint/2010/main" val="248745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73EC-8703-23FF-A392-57D2F07C0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2E0D5E7-472C-3187-4D57-9E5727D9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3" y="292213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>
                <a:latin typeface="+mn-lt"/>
              </a:rPr>
              <a:t>AMLA Approach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239ACE0A-EEA0-18F3-756A-9E9EC3F3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449E-A333-7D40-C327-7357DD45C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10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01A7B-C6D6-5EFA-F36F-1FFC1B72F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E"/>
              <a:t>28/05/2026</a:t>
            </a:r>
            <a:endParaRPr lang="en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C9742A-7D11-333E-F368-7F82D5931FB2}"/>
              </a:ext>
            </a:extLst>
          </p:cNvPr>
          <p:cNvGrpSpPr/>
          <p:nvPr/>
        </p:nvGrpSpPr>
        <p:grpSpPr>
          <a:xfrm>
            <a:off x="4980589" y="1805794"/>
            <a:ext cx="4070067" cy="280694"/>
            <a:chOff x="4742938" y="1998117"/>
            <a:chExt cx="4070067" cy="28069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E62AF6-EC45-F304-0D8F-E5DB6E4ABAA6}"/>
                </a:ext>
              </a:extLst>
            </p:cNvPr>
            <p:cNvSpPr/>
            <p:nvPr/>
          </p:nvSpPr>
          <p:spPr>
            <a:xfrm>
              <a:off x="4742938" y="1998117"/>
              <a:ext cx="3899129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Support to GLs implementation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9E6DD9D-8F25-8634-9BDA-E74E1AFF3B29}"/>
                </a:ext>
              </a:extLst>
            </p:cNvPr>
            <p:cNvSpPr/>
            <p:nvPr/>
          </p:nvSpPr>
          <p:spPr>
            <a:xfrm>
              <a:off x="6941710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400" kern="120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D1A3DD-4ED7-127E-CE17-15F453D2C289}"/>
              </a:ext>
            </a:extLst>
          </p:cNvPr>
          <p:cNvSpPr/>
          <p:nvPr/>
        </p:nvSpPr>
        <p:spPr>
          <a:xfrm>
            <a:off x="495003" y="2356635"/>
            <a:ext cx="1871295" cy="187290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35AD8-9880-3438-D4F8-7E4F5A76CD9C}"/>
              </a:ext>
            </a:extLst>
          </p:cNvPr>
          <p:cNvGrpSpPr/>
          <p:nvPr/>
        </p:nvGrpSpPr>
        <p:grpSpPr>
          <a:xfrm>
            <a:off x="548650" y="1838672"/>
            <a:ext cx="4299718" cy="2272291"/>
            <a:chOff x="4513287" y="1968172"/>
            <a:chExt cx="4299718" cy="227229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7A715A-57A3-4C54-EFD6-D72844DE25FE}"/>
                </a:ext>
              </a:extLst>
            </p:cNvPr>
            <p:cNvSpPr/>
            <p:nvPr/>
          </p:nvSpPr>
          <p:spPr>
            <a:xfrm>
              <a:off x="4513287" y="1968172"/>
              <a:ext cx="3899129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Si</a:t>
              </a:r>
              <a:r>
                <a:rPr lang="fr-BE" sz="1400" kern="1200" err="1"/>
                <a:t>mplification</a:t>
              </a:r>
              <a:endParaRPr lang="en-US" sz="14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C28C8D-AAD8-6B4B-4B14-894504C1806D}"/>
                </a:ext>
              </a:extLst>
            </p:cNvPr>
            <p:cNvSpPr/>
            <p:nvPr/>
          </p:nvSpPr>
          <p:spPr>
            <a:xfrm>
              <a:off x="6941710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0D919-F077-23CC-454A-E1063573D3F3}"/>
                </a:ext>
              </a:extLst>
            </p:cNvPr>
            <p:cNvSpPr/>
            <p:nvPr/>
          </p:nvSpPr>
          <p:spPr>
            <a:xfrm>
              <a:off x="6941710" y="2367559"/>
              <a:ext cx="1871295" cy="1872904"/>
            </a:xfrm>
            <a:custGeom>
              <a:avLst/>
              <a:gdLst>
                <a:gd name="connsiteX0" fmla="*/ 0 w 1871295"/>
                <a:gd name="connsiteY0" fmla="*/ 0 h 1872904"/>
                <a:gd name="connsiteX1" fmla="*/ 1871295 w 1871295"/>
                <a:gd name="connsiteY1" fmla="*/ 0 h 1872904"/>
                <a:gd name="connsiteX2" fmla="*/ 1871295 w 1871295"/>
                <a:gd name="connsiteY2" fmla="*/ 1872904 h 1872904"/>
                <a:gd name="connsiteX3" fmla="*/ 0 w 1871295"/>
                <a:gd name="connsiteY3" fmla="*/ 1872904 h 1872904"/>
                <a:gd name="connsiteX4" fmla="*/ 0 w 1871295"/>
                <a:gd name="connsiteY4" fmla="*/ 0 h 18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1872904">
                  <a:moveTo>
                    <a:pt x="0" y="0"/>
                  </a:moveTo>
                  <a:lnTo>
                    <a:pt x="1871295" y="0"/>
                  </a:lnTo>
                  <a:lnTo>
                    <a:pt x="1871295" y="1872904"/>
                  </a:lnTo>
                  <a:lnTo>
                    <a:pt x="0" y="1872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0" indent="-17145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1379DF-657C-1EDF-68F4-C22FD4E998C9}"/>
              </a:ext>
            </a:extLst>
          </p:cNvPr>
          <p:cNvSpPr/>
          <p:nvPr/>
        </p:nvSpPr>
        <p:spPr>
          <a:xfrm>
            <a:off x="4929572" y="2086488"/>
            <a:ext cx="3749916" cy="187290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Development of communication material to accompany the guidelines (factsheet, explainer, sectorial illustrations) – to be published together with the GLs.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5D485E-C63B-1DDF-CA77-B6840D06B67F}"/>
              </a:ext>
            </a:extLst>
          </p:cNvPr>
          <p:cNvSpPr txBox="1"/>
          <p:nvPr/>
        </p:nvSpPr>
        <p:spPr>
          <a:xfrm>
            <a:off x="409230" y="2008964"/>
            <a:ext cx="43809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Avoid </a:t>
            </a:r>
            <a:r>
              <a:rPr lang="en-US" sz="1200" b="1"/>
              <a:t>unnecessary duplication </a:t>
            </a:r>
            <a:r>
              <a:rPr lang="en-US" sz="1200"/>
              <a:t>where AMLR is clear and do not leave room for interpretation. The GLs should therefore be read in conjunction with :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Minimum list of sources to be used listed in Art. 10(1) deemed sufficiently clear (risk variables/ factors in AMLR Annexes, SNRA, NRA…)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Art. 10 (2) setting provisions on BWRA elaboration, documentation and updating.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Articulation with other related instruments </a:t>
            </a:r>
            <a:r>
              <a:rPr lang="en-US" sz="1200"/>
              <a:t>: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RTS on 40 (2) AMLD – Proportionality/ data points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GLs on Art. 9 (4) AMLR on Policies, Procedures and controls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GLs on Risk variables and Risk factors - Art. 20 (3) AMLR</a:t>
            </a:r>
          </a:p>
        </p:txBody>
      </p:sp>
      <p:pic>
        <p:nvPicPr>
          <p:cNvPr id="14" name="Graphic 13" descr="Recycle with solid fill">
            <a:extLst>
              <a:ext uri="{FF2B5EF4-FFF2-40B4-BE49-F238E27FC236}">
                <a16:creationId xmlns:a16="http://schemas.microsoft.com/office/drawing/2014/main" id="{2313F842-32C4-D705-570F-1D43B1B860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555" y="1255201"/>
            <a:ext cx="655200" cy="655200"/>
          </a:xfrm>
          <a:prstGeom prst="rect">
            <a:avLst/>
          </a:prstGeom>
        </p:spPr>
      </p:pic>
      <p:pic>
        <p:nvPicPr>
          <p:cNvPr id="18" name="Graphic 17" descr="Open hand outline">
            <a:extLst>
              <a:ext uri="{FF2B5EF4-FFF2-40B4-BE49-F238E27FC236}">
                <a16:creationId xmlns:a16="http://schemas.microsoft.com/office/drawing/2014/main" id="{A5870336-0E7F-89C7-4CE2-B58241D687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0589" y="1288205"/>
            <a:ext cx="6552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417E-69FA-AF67-2A17-D1277884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F2C2-FB65-7A47-143B-318B8A61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Key element of the GLs </a:t>
            </a:r>
            <a:endParaRPr lang="en-IE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C2669-7646-D444-0DB2-60DA0249E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5D205-B93B-2A4B-AAD3-B256BCBB8D41}" type="slidenum">
              <a:rPr lang="en-BE" smtClean="0"/>
              <a:pPr/>
              <a:t>11</a:t>
            </a:fld>
            <a:endParaRPr lang="en-B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B3F7AE-8FA4-DED5-70FC-F79831DB1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984418"/>
              </p:ext>
            </p:extLst>
          </p:nvPr>
        </p:nvGraphicFramePr>
        <p:xfrm>
          <a:off x="4528880" y="1778400"/>
          <a:ext cx="4359663" cy="261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D4C15FCE-15D8-BA75-DDCF-5AC16A81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/>
          <a:lstStyle/>
          <a:p>
            <a:r>
              <a:rPr lang="fr-BE"/>
              <a:t>28/05/2026</a:t>
            </a:r>
            <a:endParaRPr lang="en-BE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378517-16EF-9CED-F1B9-276C81A9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/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788195-853C-E231-157D-59794B446405}"/>
              </a:ext>
            </a:extLst>
          </p:cNvPr>
          <p:cNvSpPr/>
          <p:nvPr/>
        </p:nvSpPr>
        <p:spPr>
          <a:xfrm>
            <a:off x="5591194" y="1358890"/>
            <a:ext cx="2354627" cy="280694"/>
          </a:xfrm>
          <a:custGeom>
            <a:avLst/>
            <a:gdLst>
              <a:gd name="connsiteX0" fmla="*/ 0 w 1871295"/>
              <a:gd name="connsiteY0" fmla="*/ 0 h 280694"/>
              <a:gd name="connsiteX1" fmla="*/ 1871295 w 1871295"/>
              <a:gd name="connsiteY1" fmla="*/ 0 h 280694"/>
              <a:gd name="connsiteX2" fmla="*/ 1871295 w 1871295"/>
              <a:gd name="connsiteY2" fmla="*/ 280694 h 280694"/>
              <a:gd name="connsiteX3" fmla="*/ 0 w 1871295"/>
              <a:gd name="connsiteY3" fmla="*/ 280694 h 280694"/>
              <a:gd name="connsiteX4" fmla="*/ 0 w 1871295"/>
              <a:gd name="connsiteY4" fmla="*/ 0 h 28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280694">
                <a:moveTo>
                  <a:pt x="0" y="0"/>
                </a:moveTo>
                <a:lnTo>
                  <a:pt x="1871295" y="0"/>
                </a:lnTo>
                <a:lnTo>
                  <a:pt x="1871295" y="280694"/>
                </a:lnTo>
                <a:lnTo>
                  <a:pt x="0" y="280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kern="1200"/>
              <a:t>Minimum requirements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72014E-745D-5A7A-875B-1301FBC29133}"/>
              </a:ext>
            </a:extLst>
          </p:cNvPr>
          <p:cNvSpPr/>
          <p:nvPr/>
        </p:nvSpPr>
        <p:spPr>
          <a:xfrm>
            <a:off x="628650" y="1382861"/>
            <a:ext cx="2924157" cy="280694"/>
          </a:xfrm>
          <a:custGeom>
            <a:avLst/>
            <a:gdLst>
              <a:gd name="connsiteX0" fmla="*/ 0 w 1871295"/>
              <a:gd name="connsiteY0" fmla="*/ 0 h 280694"/>
              <a:gd name="connsiteX1" fmla="*/ 1871295 w 1871295"/>
              <a:gd name="connsiteY1" fmla="*/ 0 h 280694"/>
              <a:gd name="connsiteX2" fmla="*/ 1871295 w 1871295"/>
              <a:gd name="connsiteY2" fmla="*/ 280694 h 280694"/>
              <a:gd name="connsiteX3" fmla="*/ 0 w 1871295"/>
              <a:gd name="connsiteY3" fmla="*/ 280694 h 280694"/>
              <a:gd name="connsiteX4" fmla="*/ 0 w 1871295"/>
              <a:gd name="connsiteY4" fmla="*/ 0 h 28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280694">
                <a:moveTo>
                  <a:pt x="0" y="0"/>
                </a:moveTo>
                <a:lnTo>
                  <a:pt x="1871295" y="0"/>
                </a:lnTo>
                <a:lnTo>
                  <a:pt x="1871295" y="280694"/>
                </a:lnTo>
                <a:lnTo>
                  <a:pt x="0" y="280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/>
              <a:t>Additional s</a:t>
            </a:r>
            <a:r>
              <a:rPr lang="en-US" sz="1400" kern="1200"/>
              <a:t>ources of information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835664-237F-658C-727E-DF928471CA65}"/>
              </a:ext>
            </a:extLst>
          </p:cNvPr>
          <p:cNvSpPr/>
          <p:nvPr/>
        </p:nvSpPr>
        <p:spPr>
          <a:xfrm>
            <a:off x="628650" y="1778400"/>
            <a:ext cx="3730516" cy="259332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100">
                <a:solidFill>
                  <a:schemeClr val="tx1"/>
                </a:solidFill>
              </a:rPr>
              <a:t>List of requirements that need to be taken into account under Level 1 was deemed sufficiently clear; no further detail added in the GLs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100">
                <a:solidFill>
                  <a:schemeClr val="tx1"/>
                </a:solidFill>
              </a:rPr>
              <a:t>Additional sources to be considered : </a:t>
            </a:r>
            <a:endParaRPr lang="en-US" sz="110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6AD1CA-333F-E691-1931-909740E0C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12160"/>
              </p:ext>
            </p:extLst>
          </p:nvPr>
        </p:nvGraphicFramePr>
        <p:xfrm>
          <a:off x="996678" y="2285950"/>
          <a:ext cx="3523593" cy="261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792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60E04-C7E0-2D18-E829-4128AE663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58ED3EC-3F47-224A-CC2E-40194313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31" y="292707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>
                <a:latin typeface="+mn-lt"/>
              </a:rPr>
              <a:t>Detailed structure of the GLs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9C9BBE8-0187-C340-7BE7-0DE68B5E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A2D1B-8E3D-FCD4-9F89-369FDA481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12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23AB3-4380-124B-CF23-35577631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E"/>
              <a:t>28/05/2026</a:t>
            </a:r>
            <a:endParaRPr lang="en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DA3102-B803-0581-31A1-11A78D3C1490}"/>
              </a:ext>
            </a:extLst>
          </p:cNvPr>
          <p:cNvGrpSpPr/>
          <p:nvPr/>
        </p:nvGrpSpPr>
        <p:grpSpPr>
          <a:xfrm>
            <a:off x="4961090" y="1479541"/>
            <a:ext cx="4070068" cy="940746"/>
            <a:chOff x="4742937" y="1338065"/>
            <a:chExt cx="4070068" cy="940746"/>
          </a:xfrm>
        </p:grpSpPr>
        <p:sp>
          <p:nvSpPr>
            <p:cNvPr id="8" name="Rectangle 7" descr="Group brainstorm with solid fill">
              <a:extLst>
                <a:ext uri="{FF2B5EF4-FFF2-40B4-BE49-F238E27FC236}">
                  <a16:creationId xmlns:a16="http://schemas.microsoft.com/office/drawing/2014/main" id="{F99B4A73-3B68-6FF2-90FB-69F9198CDB05}"/>
                </a:ext>
              </a:extLst>
            </p:cNvPr>
            <p:cNvSpPr/>
            <p:nvPr/>
          </p:nvSpPr>
          <p:spPr>
            <a:xfrm>
              <a:off x="4742937" y="1338065"/>
              <a:ext cx="654953" cy="654953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24D1E3-E2EF-9FA4-78C2-8C4F99A4637A}"/>
                </a:ext>
              </a:extLst>
            </p:cNvPr>
            <p:cNvSpPr/>
            <p:nvPr/>
          </p:nvSpPr>
          <p:spPr>
            <a:xfrm>
              <a:off x="4742938" y="1998117"/>
              <a:ext cx="3899129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/>
                <a:t>Focus on Proportionality</a:t>
              </a:r>
              <a:endParaRPr lang="en-US" sz="14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598202-DB7F-6511-7DE0-754138E57BDB}"/>
                </a:ext>
              </a:extLst>
            </p:cNvPr>
            <p:cNvSpPr/>
            <p:nvPr/>
          </p:nvSpPr>
          <p:spPr>
            <a:xfrm>
              <a:off x="6941710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400" kern="120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68D1AA-1AD1-6761-912E-70CE34E6D204}"/>
              </a:ext>
            </a:extLst>
          </p:cNvPr>
          <p:cNvSpPr/>
          <p:nvPr/>
        </p:nvSpPr>
        <p:spPr>
          <a:xfrm>
            <a:off x="495003" y="2356635"/>
            <a:ext cx="1871295" cy="187290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1CE257-FA4C-B7C4-CADF-31D19B58C866}"/>
              </a:ext>
            </a:extLst>
          </p:cNvPr>
          <p:cNvGrpSpPr/>
          <p:nvPr/>
        </p:nvGrpSpPr>
        <p:grpSpPr>
          <a:xfrm>
            <a:off x="497794" y="1432820"/>
            <a:ext cx="4397544" cy="2949119"/>
            <a:chOff x="4415461" y="1291344"/>
            <a:chExt cx="4397544" cy="294911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A8C3E4-9635-EE95-169B-DB841421275A}"/>
                </a:ext>
              </a:extLst>
            </p:cNvPr>
            <p:cNvSpPr/>
            <p:nvPr/>
          </p:nvSpPr>
          <p:spPr>
            <a:xfrm>
              <a:off x="4513287" y="1968172"/>
              <a:ext cx="3899129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Structure of the GLs</a:t>
              </a:r>
            </a:p>
          </p:txBody>
        </p:sp>
        <p:sp>
          <p:nvSpPr>
            <p:cNvPr id="9" name="Rectangle 8" descr="Clipboard Partially Checked with solid fill">
              <a:extLst>
                <a:ext uri="{FF2B5EF4-FFF2-40B4-BE49-F238E27FC236}">
                  <a16:creationId xmlns:a16="http://schemas.microsoft.com/office/drawing/2014/main" id="{19BF4CB5-B217-5484-E6F1-00F0DC4CCD7C}"/>
                </a:ext>
              </a:extLst>
            </p:cNvPr>
            <p:cNvSpPr/>
            <p:nvPr/>
          </p:nvSpPr>
          <p:spPr>
            <a:xfrm>
              <a:off x="4415461" y="1291344"/>
              <a:ext cx="654953" cy="654953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91C4BF-ED05-2390-EF0B-1796A4D7319E}"/>
                </a:ext>
              </a:extLst>
            </p:cNvPr>
            <p:cNvSpPr/>
            <p:nvPr/>
          </p:nvSpPr>
          <p:spPr>
            <a:xfrm>
              <a:off x="6941710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F99B28-C582-D5A5-033E-6E7C13343597}"/>
                </a:ext>
              </a:extLst>
            </p:cNvPr>
            <p:cNvSpPr/>
            <p:nvPr/>
          </p:nvSpPr>
          <p:spPr>
            <a:xfrm>
              <a:off x="6941710" y="2367559"/>
              <a:ext cx="1871295" cy="1872904"/>
            </a:xfrm>
            <a:custGeom>
              <a:avLst/>
              <a:gdLst>
                <a:gd name="connsiteX0" fmla="*/ 0 w 1871295"/>
                <a:gd name="connsiteY0" fmla="*/ 0 h 1872904"/>
                <a:gd name="connsiteX1" fmla="*/ 1871295 w 1871295"/>
                <a:gd name="connsiteY1" fmla="*/ 0 h 1872904"/>
                <a:gd name="connsiteX2" fmla="*/ 1871295 w 1871295"/>
                <a:gd name="connsiteY2" fmla="*/ 1872904 h 1872904"/>
                <a:gd name="connsiteX3" fmla="*/ 0 w 1871295"/>
                <a:gd name="connsiteY3" fmla="*/ 1872904 h 1872904"/>
                <a:gd name="connsiteX4" fmla="*/ 0 w 1871295"/>
                <a:gd name="connsiteY4" fmla="*/ 0 h 18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1872904">
                  <a:moveTo>
                    <a:pt x="0" y="0"/>
                  </a:moveTo>
                  <a:lnTo>
                    <a:pt x="1871295" y="0"/>
                  </a:lnTo>
                  <a:lnTo>
                    <a:pt x="1871295" y="1872904"/>
                  </a:lnTo>
                  <a:lnTo>
                    <a:pt x="0" y="1872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0" indent="-17145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FCB409-CF4F-73FC-68E4-43F8F6B733F6}"/>
              </a:ext>
            </a:extLst>
          </p:cNvPr>
          <p:cNvSpPr/>
          <p:nvPr/>
        </p:nvSpPr>
        <p:spPr>
          <a:xfrm>
            <a:off x="5039360" y="2464477"/>
            <a:ext cx="3749916" cy="187290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Art 10.1 AMLR​ - BWRA should be </a:t>
            </a:r>
            <a:r>
              <a:rPr lang="en-US" sz="1100" b="1">
                <a:solidFill>
                  <a:schemeClr val="tx1"/>
                </a:solidFill>
              </a:rPr>
              <a:t>proportionate</a:t>
            </a:r>
            <a:r>
              <a:rPr lang="en-US" sz="1100">
                <a:solidFill>
                  <a:schemeClr val="tx1"/>
                </a:solidFill>
              </a:rPr>
              <a:t> to the OE’s size, nature, and risks.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BWRA is </a:t>
            </a:r>
            <a:r>
              <a:rPr lang="en-US" sz="1100" b="1">
                <a:solidFill>
                  <a:schemeClr val="tx1"/>
                </a:solidFill>
              </a:rPr>
              <a:t>inherently proportionate</a:t>
            </a:r>
            <a:r>
              <a:rPr lang="en-US" sz="1100">
                <a:solidFill>
                  <a:schemeClr val="tx1"/>
                </a:solidFill>
              </a:rPr>
              <a:t>—its complexity reflecting that of the OE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/>
                </a:solidFill>
              </a:rPr>
              <a:t>Exemption possible from the supervisor </a:t>
            </a:r>
            <a:r>
              <a:rPr lang="en-US" sz="1100">
                <a:solidFill>
                  <a:schemeClr val="tx1"/>
                </a:solidFill>
              </a:rPr>
              <a:t>where the risks in the sector is clear and understood (Art. 10 (3)).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Other options envisaged in draft GLs:​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/>
                </a:solidFill>
              </a:rPr>
              <a:t>Non-complex OEs </a:t>
            </a:r>
            <a:r>
              <a:rPr lang="en-US" sz="11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100">
                <a:solidFill>
                  <a:schemeClr val="tx1"/>
                </a:solidFill>
              </a:rPr>
              <a:t>may apply a less sophisticated BWRA methodology and opt for a more qualitative and descriptive assessment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/>
                </a:solidFill>
              </a:rPr>
              <a:t>Use a sectoral BWRA </a:t>
            </a:r>
            <a:r>
              <a:rPr lang="en-US" sz="1100">
                <a:solidFill>
                  <a:schemeClr val="tx1"/>
                </a:solidFill>
              </a:rPr>
              <a:t>developed by their supervisor.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/>
                </a:solidFill>
              </a:rPr>
              <a:t>Third parties </a:t>
            </a:r>
            <a:r>
              <a:rPr lang="en-US" sz="1100">
                <a:solidFill>
                  <a:schemeClr val="tx1"/>
                </a:solidFill>
              </a:rPr>
              <a:t>may assist, with OEs retaining full responsibility.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C96C2-8894-E799-9055-A48F981FA50F}"/>
              </a:ext>
            </a:extLst>
          </p:cNvPr>
          <p:cNvSpPr txBox="1"/>
          <p:nvPr/>
        </p:nvSpPr>
        <p:spPr>
          <a:xfrm>
            <a:off x="354724" y="2286662"/>
            <a:ext cx="43809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rtl="0">
              <a:buNone/>
            </a:pPr>
            <a:r>
              <a:rPr lang="en-GB" sz="1200" b="1" i="0" u="none" strike="noStrike" baseline="0">
                <a:solidFill>
                  <a:schemeClr val="accent2"/>
                </a:solidFill>
                <a:latin typeface="Aptos" panose="020B0004020202020204" pitchFamily="34" charset="0"/>
              </a:rPr>
              <a:t>INTRODUCTION </a:t>
            </a:r>
            <a:r>
              <a:rPr lang="en-US" sz="1200" b="0" i="0" u="none" strike="noStrike" baseline="0">
                <a:solidFill>
                  <a:schemeClr val="accent2"/>
                </a:solidFill>
                <a:latin typeface="Times New Roman" panose="02020603050405020304" pitchFamily="18" charset="0"/>
              </a:rPr>
              <a:t> </a:t>
            </a:r>
            <a:endParaRPr lang="en-US" sz="1200" b="0" i="0" u="none" strike="noStrike" baseline="0">
              <a:solidFill>
                <a:schemeClr val="accent2"/>
              </a:solidFill>
              <a:latin typeface="Segoe UI" panose="020B0502040204020203" pitchFamily="34" charset="0"/>
            </a:endParaRPr>
          </a:p>
          <a:p>
            <a:pPr marL="0" marR="0" indent="0" algn="just" rtl="0">
              <a:buNone/>
            </a:pPr>
            <a:r>
              <a:rPr lang="en-US" sz="1200" b="1">
                <a:latin typeface="Aptos" panose="020B0004020202020204" pitchFamily="34" charset="0"/>
              </a:rPr>
              <a:t>  </a:t>
            </a:r>
            <a:r>
              <a:rPr lang="en-US" sz="1200" b="1" i="0" u="none" strike="noStrike" baseline="0">
                <a:latin typeface="Aptos" panose="020B0004020202020204" pitchFamily="34" charset="0"/>
              </a:rPr>
              <a:t>Scope and Addressees of the Guidelines  </a:t>
            </a:r>
            <a:r>
              <a:rPr lang="en-US" sz="1200" i="0" u="none" strike="noStrike" baseline="0">
                <a:latin typeface="Times New Roman" panose="02020603050405020304" pitchFamily="18" charset="0"/>
              </a:rPr>
              <a:t> </a:t>
            </a:r>
            <a:endParaRPr lang="en-GB" sz="1200" b="1" i="0" u="none" strike="noStrike" baseline="0">
              <a:latin typeface="Aptos" panose="020B0004020202020204" pitchFamily="34" charset="0"/>
            </a:endParaRPr>
          </a:p>
          <a:p>
            <a:pPr marL="0" marR="0" indent="0" algn="l" rtl="0">
              <a:buNone/>
            </a:pPr>
            <a:r>
              <a:rPr lang="en-GB" sz="1200" b="1" i="0" u="none" strike="noStrike" baseline="0">
                <a:solidFill>
                  <a:schemeClr val="accent2"/>
                </a:solidFill>
                <a:latin typeface="Aptos" panose="020B0004020202020204" pitchFamily="34" charset="0"/>
              </a:rPr>
              <a:t>GENERAL GUIDELINES</a:t>
            </a:r>
            <a:r>
              <a:rPr lang="en-US" sz="1200" b="0" i="0" u="none" strike="noStrike" baseline="0">
                <a:solidFill>
                  <a:schemeClr val="accent2"/>
                </a:solidFill>
                <a:latin typeface="Times New Roman" panose="02020603050405020304" pitchFamily="18" charset="0"/>
              </a:rPr>
              <a:t> </a:t>
            </a:r>
            <a:endParaRPr lang="en-US" sz="1200">
              <a:solidFill>
                <a:schemeClr val="accent2"/>
              </a:solidFill>
              <a:latin typeface="Segoe UI" panose="020B0502040204020203" pitchFamily="34" charset="0"/>
            </a:endParaRPr>
          </a:p>
          <a:p>
            <a:pPr marL="0" marR="0" indent="0" algn="l" rtl="0">
              <a:buNone/>
            </a:pPr>
            <a:r>
              <a:rPr lang="en-US" sz="1200" b="1" i="0" u="none" strike="noStrike" baseline="0">
                <a:latin typeface="Segoe UI" panose="020B0502040204020203" pitchFamily="34" charset="0"/>
              </a:rPr>
              <a:t>  </a:t>
            </a:r>
            <a:r>
              <a:rPr lang="en-GB" sz="1200" b="1" i="0" u="none" strike="noStrike" baseline="0">
                <a:latin typeface="Aptos" panose="020B0004020202020204" pitchFamily="34" charset="0"/>
              </a:rPr>
              <a:t>Key principles </a:t>
            </a:r>
            <a:r>
              <a:rPr lang="en-US" sz="1200" b="0" i="0" u="none" strike="noStrike" baseline="0">
                <a:latin typeface="Times New Roman" panose="02020603050405020304" pitchFamily="18" charset="0"/>
              </a:rPr>
              <a:t> </a:t>
            </a:r>
          </a:p>
          <a:p>
            <a:pPr marL="0" marR="0" indent="0" algn="just" rtl="0">
              <a:buNone/>
            </a:pPr>
            <a:r>
              <a:rPr lang="en-US" sz="1200" b="1" i="0" u="none" strike="noStrike" baseline="0">
                <a:latin typeface="Aptos" panose="020B0004020202020204" pitchFamily="34" charset="0"/>
              </a:rPr>
              <a:t>   Proportionality</a:t>
            </a:r>
            <a:endParaRPr lang="fr-BE" sz="1200" b="1">
              <a:latin typeface="Times New Roman" panose="02020603050405020304" pitchFamily="18" charset="0"/>
            </a:endParaRPr>
          </a:p>
          <a:p>
            <a:pPr marL="0" marR="0" indent="0" algn="just" rtl="0">
              <a:buNone/>
            </a:pPr>
            <a:r>
              <a:rPr lang="fr-BE" sz="1200" b="1" i="0" u="none" strike="noStrike" baseline="0">
                <a:latin typeface="Times New Roman" panose="02020603050405020304" pitchFamily="18" charset="0"/>
              </a:rPr>
              <a:t>  </a:t>
            </a:r>
            <a:r>
              <a:rPr lang="fr-BE" sz="1200" b="1" i="0" u="none" strike="noStrike" baseline="0" err="1">
                <a:latin typeface="Aptos" panose="020B0004020202020204" pitchFamily="34" charset="0"/>
              </a:rPr>
              <a:t>Implementation</a:t>
            </a:r>
            <a:endParaRPr lang="fr-BE" sz="1200" b="1" i="0" u="none" strike="noStrike" baseline="0">
              <a:latin typeface="Aptos" panose="020B0004020202020204" pitchFamily="34" charset="0"/>
            </a:endParaRPr>
          </a:p>
          <a:p>
            <a:pPr marL="0" marR="0" indent="0" algn="just" rtl="0">
              <a:buNone/>
            </a:pPr>
            <a:r>
              <a:rPr lang="en-US" sz="1200" b="1">
                <a:latin typeface="Aptos" panose="020B0004020202020204" pitchFamily="34" charset="0"/>
              </a:rPr>
              <a:t>   Identifying and assessing the risks associated with non-implementation and evasion of TFS </a:t>
            </a:r>
          </a:p>
          <a:p>
            <a:pPr marL="0" indent="0" algn="just">
              <a:buNone/>
            </a:pPr>
            <a:r>
              <a:rPr lang="en-US" sz="1200" b="1">
                <a:solidFill>
                  <a:schemeClr val="accent2"/>
                </a:solidFill>
                <a:latin typeface="Aptos" panose="020B0004020202020204" pitchFamily="34" charset="0"/>
              </a:rPr>
              <a:t>METHODOLOGY AND SOURCES OF INFORMATION</a:t>
            </a:r>
          </a:p>
          <a:p>
            <a:pPr marL="0" indent="0" algn="just">
              <a:buNone/>
            </a:pPr>
            <a:r>
              <a:rPr lang="en-US" sz="1200" b="1">
                <a:latin typeface="Aptos" panose="020B0004020202020204" pitchFamily="34" charset="0"/>
              </a:rPr>
              <a:t>   Methodology </a:t>
            </a:r>
          </a:p>
          <a:p>
            <a:pPr marL="0" indent="0" algn="just">
              <a:buNone/>
            </a:pPr>
            <a:r>
              <a:rPr lang="en-US" sz="1200" b="1">
                <a:latin typeface="Aptos" panose="020B0004020202020204" pitchFamily="34" charset="0"/>
              </a:rPr>
              <a:t>   Sources of information</a:t>
            </a:r>
          </a:p>
          <a:p>
            <a:pPr marL="0" indent="0" algn="just">
              <a:buNone/>
            </a:pPr>
            <a:r>
              <a:rPr lang="en-US" sz="1200" b="1">
                <a:latin typeface="Aptos" panose="020B0004020202020204" pitchFamily="34" charset="0"/>
              </a:rPr>
              <a:t>   Use of additional sources of information</a:t>
            </a:r>
          </a:p>
          <a:p>
            <a:pPr marL="0" indent="0" algn="just">
              <a:buNone/>
            </a:pPr>
            <a:r>
              <a:rPr lang="en-US" sz="1200" b="1">
                <a:solidFill>
                  <a:schemeClr val="accent2"/>
                </a:solidFill>
                <a:latin typeface="Aptos" panose="020B0004020202020204" pitchFamily="34" charset="0"/>
              </a:rPr>
              <a:t>MINIMUM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50144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1FB4AF-F653-213A-ABAF-FF834675A239}"/>
              </a:ext>
            </a:extLst>
          </p:cNvPr>
          <p:cNvCxnSpPr>
            <a:cxnSpLocks/>
          </p:cNvCxnSpPr>
          <p:nvPr/>
        </p:nvCxnSpPr>
        <p:spPr>
          <a:xfrm>
            <a:off x="1702828" y="1736897"/>
            <a:ext cx="0" cy="529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4BBA1C-6001-428B-FF6E-F2F9186B4B19}"/>
              </a:ext>
            </a:extLst>
          </p:cNvPr>
          <p:cNvCxnSpPr>
            <a:cxnSpLocks/>
          </p:cNvCxnSpPr>
          <p:nvPr/>
        </p:nvCxnSpPr>
        <p:spPr>
          <a:xfrm>
            <a:off x="3010542" y="1950442"/>
            <a:ext cx="0" cy="42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8FDF54-2C74-D850-3332-49A1397C5DED}"/>
              </a:ext>
            </a:extLst>
          </p:cNvPr>
          <p:cNvCxnSpPr>
            <a:cxnSpLocks/>
          </p:cNvCxnSpPr>
          <p:nvPr/>
        </p:nvCxnSpPr>
        <p:spPr>
          <a:xfrm flipH="1">
            <a:off x="1691680" y="2323043"/>
            <a:ext cx="11574" cy="2028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C1794-E7D7-F506-C8AF-B04D78EB860C}"/>
              </a:ext>
            </a:extLst>
          </p:cNvPr>
          <p:cNvCxnSpPr>
            <a:cxnSpLocks/>
          </p:cNvCxnSpPr>
          <p:nvPr/>
        </p:nvCxnSpPr>
        <p:spPr>
          <a:xfrm>
            <a:off x="3010542" y="2353025"/>
            <a:ext cx="0" cy="1694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09AB3D-1675-3AF0-724C-8D64725351E6}"/>
              </a:ext>
            </a:extLst>
          </p:cNvPr>
          <p:cNvCxnSpPr>
            <a:cxnSpLocks/>
          </p:cNvCxnSpPr>
          <p:nvPr/>
        </p:nvCxnSpPr>
        <p:spPr>
          <a:xfrm>
            <a:off x="4504420" y="1965031"/>
            <a:ext cx="1" cy="365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0A3DA1-C1E5-CB17-2F0F-FE19864A1CF0}"/>
              </a:ext>
            </a:extLst>
          </p:cNvPr>
          <p:cNvCxnSpPr>
            <a:cxnSpLocks/>
          </p:cNvCxnSpPr>
          <p:nvPr/>
        </p:nvCxnSpPr>
        <p:spPr>
          <a:xfrm flipH="1">
            <a:off x="4494455" y="2280705"/>
            <a:ext cx="11574" cy="2028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5661443-3A9F-B8CD-1CA1-61AC5401BEF2}"/>
              </a:ext>
            </a:extLst>
          </p:cNvPr>
          <p:cNvCxnSpPr>
            <a:cxnSpLocks/>
          </p:cNvCxnSpPr>
          <p:nvPr/>
        </p:nvCxnSpPr>
        <p:spPr>
          <a:xfrm flipH="1">
            <a:off x="6500185" y="2216021"/>
            <a:ext cx="11574" cy="2028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3A9FA6C7-B644-ACF6-B495-6D6780BF2BFE}"/>
              </a:ext>
            </a:extLst>
          </p:cNvPr>
          <p:cNvSpPr/>
          <p:nvPr/>
        </p:nvSpPr>
        <p:spPr>
          <a:xfrm>
            <a:off x="1475656" y="2202809"/>
            <a:ext cx="6840760" cy="1603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973241-49D9-1AEC-D283-F5A1280F8158}"/>
              </a:ext>
            </a:extLst>
          </p:cNvPr>
          <p:cNvSpPr/>
          <p:nvPr/>
        </p:nvSpPr>
        <p:spPr>
          <a:xfrm>
            <a:off x="1649249" y="2234660"/>
            <a:ext cx="103350" cy="966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latin typeface="+mj-lt"/>
            </a:endParaRPr>
          </a:p>
        </p:txBody>
      </p:sp>
      <p:pic>
        <p:nvPicPr>
          <p:cNvPr id="17" name="Graphic 16" descr="Document with solid fill">
            <a:extLst>
              <a:ext uri="{FF2B5EF4-FFF2-40B4-BE49-F238E27FC236}">
                <a16:creationId xmlns:a16="http://schemas.microsoft.com/office/drawing/2014/main" id="{B607387A-2FA7-67F5-6DC4-7F57BE0EA7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07" y="2716621"/>
            <a:ext cx="435186" cy="43518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F29F8A-06D1-E0AD-E328-2270CACA0939}"/>
              </a:ext>
            </a:extLst>
          </p:cNvPr>
          <p:cNvSpPr/>
          <p:nvPr/>
        </p:nvSpPr>
        <p:spPr>
          <a:xfrm>
            <a:off x="1331640" y="4018980"/>
            <a:ext cx="968292" cy="5766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>
                <a:latin typeface="+mj-lt"/>
              </a:rPr>
              <a:t>16 April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5BA5CD-18EC-AF44-3972-4B0F372BAFD1}"/>
              </a:ext>
            </a:extLst>
          </p:cNvPr>
          <p:cNvSpPr/>
          <p:nvPr/>
        </p:nvSpPr>
        <p:spPr>
          <a:xfrm>
            <a:off x="6035803" y="4063932"/>
            <a:ext cx="978973" cy="360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00">
                <a:latin typeface="+mj-lt"/>
              </a:rPr>
              <a:t>Q3 2026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8762B1-BA43-0A96-57BE-876913607E8F}"/>
              </a:ext>
            </a:extLst>
          </p:cNvPr>
          <p:cNvSpPr/>
          <p:nvPr/>
        </p:nvSpPr>
        <p:spPr>
          <a:xfrm>
            <a:off x="4450416" y="2228970"/>
            <a:ext cx="108010" cy="10801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E46E59-1CC6-E72C-6C18-1B2579468542}"/>
              </a:ext>
            </a:extLst>
          </p:cNvPr>
          <p:cNvSpPr txBox="1"/>
          <p:nvPr/>
        </p:nvSpPr>
        <p:spPr>
          <a:xfrm>
            <a:off x="8342068" y="2179793"/>
            <a:ext cx="820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Final Report</a:t>
            </a:r>
            <a:endParaRPr lang="en-GB" sz="750">
              <a:solidFill>
                <a:schemeClr val="tx2"/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6" name="Graphic 55" descr="Document with solid fill">
            <a:extLst>
              <a:ext uri="{FF2B5EF4-FFF2-40B4-BE49-F238E27FC236}">
                <a16:creationId xmlns:a16="http://schemas.microsoft.com/office/drawing/2014/main" id="{5414E9BE-92F5-DE9A-09A7-88378466BA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7069" y="2758861"/>
            <a:ext cx="536271" cy="53627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05F8DF8-620B-B6B6-A13E-7010E4B7F1D3}"/>
              </a:ext>
            </a:extLst>
          </p:cNvPr>
          <p:cNvSpPr txBox="1"/>
          <p:nvPr/>
        </p:nvSpPr>
        <p:spPr>
          <a:xfrm>
            <a:off x="4095174" y="1559863"/>
            <a:ext cx="213853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31009F6-C536-1E15-5B79-82BFB9C7A055}"/>
              </a:ext>
            </a:extLst>
          </p:cNvPr>
          <p:cNvSpPr/>
          <p:nvPr/>
        </p:nvSpPr>
        <p:spPr>
          <a:xfrm>
            <a:off x="1100838" y="1236425"/>
            <a:ext cx="1203979" cy="719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b="1">
                <a:solidFill>
                  <a:schemeClr val="accent2"/>
                </a:solidFill>
                <a:latin typeface="+mj-lt"/>
              </a:rPr>
              <a:t>Launch of Public Consultation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EA30EB-7A37-35E0-FE5D-A1CE9E3C9618}"/>
              </a:ext>
            </a:extLst>
          </p:cNvPr>
          <p:cNvSpPr txBox="1"/>
          <p:nvPr/>
        </p:nvSpPr>
        <p:spPr>
          <a:xfrm>
            <a:off x="4812288" y="2380216"/>
            <a:ext cx="1662245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tx2"/>
                </a:solidFill>
                <a:latin typeface="+mj-lt"/>
                <a:ea typeface="Calibri"/>
              </a:rPr>
              <a:t>Analyse all feedback from the PC &amp; finalise GLs </a:t>
            </a:r>
          </a:p>
          <a:p>
            <a:endParaRPr lang="en-GB" sz="1100">
              <a:solidFill>
                <a:schemeClr val="tx2"/>
              </a:solidFill>
              <a:latin typeface="+mj-lt"/>
              <a:ea typeface="Calibri"/>
            </a:endParaRPr>
          </a:p>
          <a:p>
            <a:r>
              <a:rPr lang="en-GB" sz="1100">
                <a:solidFill>
                  <a:schemeClr val="tx2"/>
                </a:solidFill>
                <a:latin typeface="+mj-lt"/>
                <a:ea typeface="Calibri"/>
              </a:rPr>
              <a:t>Preparation of accompanying material</a:t>
            </a:r>
            <a:endParaRPr lang="en-GB" sz="1100">
              <a:solidFill>
                <a:schemeClr val="tx2"/>
              </a:solidFill>
              <a:latin typeface="+mj-lt"/>
              <a:ea typeface="Calibri" panose="020F0502020204030204" pitchFamily="34" charset="0"/>
            </a:endParaRPr>
          </a:p>
          <a:p>
            <a:endParaRPr lang="en-GB" sz="1100">
              <a:solidFill>
                <a:schemeClr val="tx2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3433F57-0E4B-56B5-D5BB-ADC1ED349EC1}"/>
              </a:ext>
            </a:extLst>
          </p:cNvPr>
          <p:cNvSpPr/>
          <p:nvPr/>
        </p:nvSpPr>
        <p:spPr>
          <a:xfrm>
            <a:off x="7778099" y="2236611"/>
            <a:ext cx="108010" cy="10801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latin typeface="+mj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32D2357-EE4D-827D-7628-9077E92451FC}"/>
              </a:ext>
            </a:extLst>
          </p:cNvPr>
          <p:cNvSpPr txBox="1"/>
          <p:nvPr/>
        </p:nvSpPr>
        <p:spPr>
          <a:xfrm>
            <a:off x="212810" y="2216021"/>
            <a:ext cx="982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Consultation Paper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94807-1163-53E4-0C01-EE7B3EEC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17" y="289969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IE">
                <a:latin typeface="+mn-lt"/>
              </a:rPr>
              <a:t>Next steps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280EB78-6CF3-C150-3FA2-E6860AFED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13</a:t>
            </a:fld>
            <a:endParaRPr lang="en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7AF96C-24F6-F2F6-0F1D-18A08FAE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98D3FB-EE83-2C5A-D008-E1D0A1C4447A}"/>
              </a:ext>
            </a:extLst>
          </p:cNvPr>
          <p:cNvSpPr/>
          <p:nvPr/>
        </p:nvSpPr>
        <p:spPr>
          <a:xfrm>
            <a:off x="2956537" y="2228970"/>
            <a:ext cx="108010" cy="10801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34555C-9D69-EBEB-EC25-923D2B958F51}"/>
              </a:ext>
            </a:extLst>
          </p:cNvPr>
          <p:cNvSpPr/>
          <p:nvPr/>
        </p:nvSpPr>
        <p:spPr>
          <a:xfrm>
            <a:off x="2655808" y="4018980"/>
            <a:ext cx="892383" cy="360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>
                <a:latin typeface="+mj-lt"/>
              </a:rPr>
              <a:t>28 May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E7CEA4-331C-4CF4-02F4-EE57F59DDA8F}"/>
              </a:ext>
            </a:extLst>
          </p:cNvPr>
          <p:cNvSpPr/>
          <p:nvPr/>
        </p:nvSpPr>
        <p:spPr>
          <a:xfrm>
            <a:off x="4058229" y="4015262"/>
            <a:ext cx="892383" cy="4908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>
                <a:latin typeface="+mj-lt"/>
              </a:rPr>
              <a:t>15 July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2E4B66-495A-D2CD-1AA0-1FDF52636EC0}"/>
              </a:ext>
            </a:extLst>
          </p:cNvPr>
          <p:cNvSpPr/>
          <p:nvPr/>
        </p:nvSpPr>
        <p:spPr>
          <a:xfrm>
            <a:off x="2448936" y="1221938"/>
            <a:ext cx="1203979" cy="719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350" b="1">
                <a:solidFill>
                  <a:schemeClr val="accent2"/>
                </a:solidFill>
                <a:latin typeface="+mj-lt"/>
              </a:rPr>
              <a:t>Public hearing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04F625-36F1-8951-919A-AB39C223520B}"/>
              </a:ext>
            </a:extLst>
          </p:cNvPr>
          <p:cNvSpPr/>
          <p:nvPr/>
        </p:nvSpPr>
        <p:spPr>
          <a:xfrm>
            <a:off x="3927470" y="1240559"/>
            <a:ext cx="1203979" cy="719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350" b="1">
                <a:solidFill>
                  <a:schemeClr val="accent2"/>
                </a:solidFill>
                <a:latin typeface="+mj-lt"/>
              </a:rPr>
              <a:t>End public consultation</a:t>
            </a:r>
          </a:p>
        </p:txBody>
      </p:sp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781674F6-05EA-11AE-7847-DE31DDE82E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244" y="1196372"/>
            <a:ext cx="357035" cy="3570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1CFD9-9194-256A-D682-9386CE1132AB}"/>
              </a:ext>
            </a:extLst>
          </p:cNvPr>
          <p:cNvSpPr/>
          <p:nvPr/>
        </p:nvSpPr>
        <p:spPr>
          <a:xfrm>
            <a:off x="5909769" y="1243394"/>
            <a:ext cx="1203979" cy="719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>
                <a:solidFill>
                  <a:schemeClr val="accent2"/>
                </a:solidFill>
                <a:latin typeface="+mj-lt"/>
              </a:rPr>
              <a:t>AMLA Approval</a:t>
            </a:r>
            <a:endParaRPr lang="en-IE" sz="1350" b="1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26A24-9655-3E57-A4D0-E1C4CB7EDA08}"/>
              </a:ext>
            </a:extLst>
          </p:cNvPr>
          <p:cNvCxnSpPr>
            <a:cxnSpLocks/>
          </p:cNvCxnSpPr>
          <p:nvPr/>
        </p:nvCxnSpPr>
        <p:spPr>
          <a:xfrm>
            <a:off x="6517318" y="1965031"/>
            <a:ext cx="1" cy="365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Meeting outline">
            <a:extLst>
              <a:ext uri="{FF2B5EF4-FFF2-40B4-BE49-F238E27FC236}">
                <a16:creationId xmlns:a16="http://schemas.microsoft.com/office/drawing/2014/main" id="{CB939929-813E-723C-AF79-6BD1696533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0150" y="4309560"/>
            <a:ext cx="762586" cy="76258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A814897-B220-2A4F-8710-9EFE5019C58C}"/>
              </a:ext>
            </a:extLst>
          </p:cNvPr>
          <p:cNvSpPr/>
          <p:nvPr/>
        </p:nvSpPr>
        <p:spPr>
          <a:xfrm>
            <a:off x="6471284" y="2255131"/>
            <a:ext cx="108010" cy="10801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8378E-2F94-7393-E15D-BA50DCE76939}"/>
              </a:ext>
            </a:extLst>
          </p:cNvPr>
          <p:cNvSpPr/>
          <p:nvPr/>
        </p:nvSpPr>
        <p:spPr>
          <a:xfrm>
            <a:off x="7256738" y="1230469"/>
            <a:ext cx="1203979" cy="719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350" b="1">
                <a:solidFill>
                  <a:schemeClr val="accent2"/>
                </a:solidFill>
                <a:latin typeface="+mj-lt"/>
              </a:rPr>
              <a:t>P</a:t>
            </a:r>
            <a:r>
              <a:rPr lang="en-GB" sz="1350" b="1" err="1">
                <a:solidFill>
                  <a:schemeClr val="accent2"/>
                </a:solidFill>
                <a:latin typeface="+mj-lt"/>
              </a:rPr>
              <a:t>ublication</a:t>
            </a:r>
            <a:r>
              <a:rPr lang="en-GB" sz="1350" b="1">
                <a:solidFill>
                  <a:schemeClr val="accent2"/>
                </a:solidFill>
                <a:latin typeface="+mj-lt"/>
              </a:rPr>
              <a:t> by AMLA </a:t>
            </a:r>
            <a:endParaRPr lang="en-IE" sz="1350" b="1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549D1B-5770-18F3-1A1D-3D9BCC5BD126}"/>
              </a:ext>
            </a:extLst>
          </p:cNvPr>
          <p:cNvCxnSpPr>
            <a:cxnSpLocks/>
          </p:cNvCxnSpPr>
          <p:nvPr/>
        </p:nvCxnSpPr>
        <p:spPr>
          <a:xfrm>
            <a:off x="7832104" y="1913503"/>
            <a:ext cx="1" cy="365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77985F-46C2-337F-24BE-84067DA75BD6}"/>
              </a:ext>
            </a:extLst>
          </p:cNvPr>
          <p:cNvCxnSpPr>
            <a:cxnSpLocks/>
          </p:cNvCxnSpPr>
          <p:nvPr/>
        </p:nvCxnSpPr>
        <p:spPr>
          <a:xfrm flipH="1">
            <a:off x="7820530" y="2290616"/>
            <a:ext cx="11574" cy="2028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613AFD-0AF5-11C5-FB1B-8665A873E199}"/>
              </a:ext>
            </a:extLst>
          </p:cNvPr>
          <p:cNvSpPr/>
          <p:nvPr/>
        </p:nvSpPr>
        <p:spPr>
          <a:xfrm>
            <a:off x="7288612" y="4063932"/>
            <a:ext cx="978973" cy="360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00">
                <a:latin typeface="+mj-lt"/>
              </a:rPr>
              <a:t>Q4 2026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E6D2492-B49D-2720-7758-54C1B1BEE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E"/>
              <a:t>28/05/2026</a:t>
            </a:r>
            <a:endParaRPr lang="en-BE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34F32546-15D5-7F1D-B01A-EA59F890A0B0}"/>
              </a:ext>
            </a:extLst>
          </p:cNvPr>
          <p:cNvSpPr/>
          <p:nvPr/>
        </p:nvSpPr>
        <p:spPr>
          <a:xfrm>
            <a:off x="1819699" y="2806286"/>
            <a:ext cx="2522386" cy="39405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F7C764-F13F-FB0D-E3D5-4363060591F5}"/>
              </a:ext>
            </a:extLst>
          </p:cNvPr>
          <p:cNvSpPr txBox="1"/>
          <p:nvPr/>
        </p:nvSpPr>
        <p:spPr>
          <a:xfrm>
            <a:off x="2335102" y="2864815"/>
            <a:ext cx="188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>
                <a:solidFill>
                  <a:schemeClr val="bg1"/>
                </a:solidFill>
              </a:rPr>
              <a:t>PUBLIC CONSULTATION</a:t>
            </a:r>
            <a:endParaRPr lang="LID4096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3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ED164-D56F-8462-7F39-604AB669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06FF-EA90-AF53-989E-0E4A4742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Have your say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8B49-E953-0B43-9F47-2504A9CB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3943350" cy="3263504"/>
          </a:xfrm>
        </p:spPr>
        <p:txBody>
          <a:bodyPr>
            <a:normAutofit lnSpcReduction="10000"/>
          </a:bodyPr>
          <a:lstStyle/>
          <a:p>
            <a:r>
              <a:rPr lang="en-IE"/>
              <a:t>Provide your written feedback by </a:t>
            </a:r>
            <a:r>
              <a:rPr lang="en-IE" b="1"/>
              <a:t>15 July </a:t>
            </a:r>
            <a:r>
              <a:rPr lang="en-IE"/>
              <a:t>for it to be duly considered. </a:t>
            </a:r>
          </a:p>
          <a:p>
            <a:pPr marL="0" indent="0">
              <a:buNone/>
            </a:pPr>
            <a:r>
              <a:rPr lang="en-US" sz="1200">
                <a:hlinkClick r:id="rId2"/>
              </a:rPr>
              <a:t>Consultation on the draft Guidelines on business-wide risk assessment - Authority for Anti-Money Laundering and Countering the Financing of Terrorism</a:t>
            </a:r>
            <a:endParaRPr lang="en-IE" sz="1200"/>
          </a:p>
          <a:p>
            <a:pPr marL="0" indent="0">
              <a:buNone/>
            </a:pPr>
            <a:r>
              <a:rPr lang="en-IE" sz="1200">
                <a:hlinkClick r:id="rId3"/>
              </a:rPr>
              <a:t>https://ec.europa.eu/eusurvey/runner/4cab2d4e-afb5-9396-d0eb-cadfd1fcb138</a:t>
            </a:r>
            <a:endParaRPr lang="en-IE" sz="1200"/>
          </a:p>
          <a:p>
            <a:pPr marL="0" indent="0">
              <a:buNone/>
            </a:pPr>
            <a:endParaRPr lang="en-IE" b="1"/>
          </a:p>
          <a:p>
            <a:r>
              <a:rPr lang="en-IE"/>
              <a:t>Ensure to follow the instructions when providing your comments : </a:t>
            </a:r>
          </a:p>
          <a:p>
            <a:pPr lvl="1"/>
            <a:r>
              <a:rPr lang="en-IE" sz="1200"/>
              <a:t>Clearly specify the provision concerned with clear reference to the number of the paragraph referred to.   </a:t>
            </a:r>
          </a:p>
          <a:p>
            <a:pPr lvl="1"/>
            <a:r>
              <a:rPr lang="en-IE" sz="1200"/>
              <a:t>Provide concrete drafting proposals and explain why it would be appropriate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5690582-B580-6732-4C3F-45890C81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599535" cy="274637"/>
          </a:xfrm>
        </p:spPr>
        <p:txBody>
          <a:bodyPr/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03C601-A707-5152-D607-7CEE38B9A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14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6C7E-B4B5-E6FA-3F77-6D657D4D8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28/05/2026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F705F-769F-6B5E-963D-F327C626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599" y="1402557"/>
            <a:ext cx="3477139" cy="2050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CA53DD-6F4F-93C7-79E6-AEC3C447C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599" y="3482998"/>
            <a:ext cx="3408483" cy="125391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A52FFD-30CB-7E64-C6AE-5930EAD79C4C}"/>
              </a:ext>
            </a:extLst>
          </p:cNvPr>
          <p:cNvSpPr/>
          <p:nvPr/>
        </p:nvSpPr>
        <p:spPr>
          <a:xfrm>
            <a:off x="5234152" y="4272455"/>
            <a:ext cx="181303" cy="1418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4D51CFAE-2669-6A88-4936-1C04551715CE}"/>
              </a:ext>
            </a:extLst>
          </p:cNvPr>
          <p:cNvSpPr/>
          <p:nvPr/>
        </p:nvSpPr>
        <p:spPr>
          <a:xfrm>
            <a:off x="5155324" y="3854669"/>
            <a:ext cx="181303" cy="141890"/>
          </a:xfrm>
          <a:prstGeom prst="flowChartSummingJuncti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8BD3-66E5-80B5-551A-4D75ED6B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7A1B-4595-CF60-A5EA-784F4E79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Floor open for views from the audience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79D9E-F101-4725-9226-C43724C3C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CC58A84-8CD0-C9FC-B786-45621009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15</a:t>
            </a:fld>
            <a:endParaRPr lang="en-BE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6C486F4A-2C58-85BA-0624-75E6F44D5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28/05/2026</a:t>
            </a:r>
            <a:endParaRPr lang="en-BE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4AFD036-0B31-13B4-FFCA-53156E5B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 sz="900"/>
              <a:t>Public hearing on the draft GLs on BWRA</a:t>
            </a:r>
            <a:endParaRPr lang="en-BE" sz="900"/>
          </a:p>
        </p:txBody>
      </p:sp>
    </p:spTree>
    <p:extLst>
      <p:ext uri="{BB962C8B-B14F-4D97-AF65-F5344CB8AC3E}">
        <p14:creationId xmlns:p14="http://schemas.microsoft.com/office/powerpoint/2010/main" val="356636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7D0F-DD03-339C-641B-C3EE0F63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D1E8-99A0-3E45-64AB-62AF018F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285"/>
            <a:ext cx="7886700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/>
              <a:t>Floor open for views from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0F57-67E9-43DC-5971-CC858B92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7887"/>
            <a:ext cx="7886700" cy="3322055"/>
          </a:xfrm>
        </p:spPr>
        <p:txBody>
          <a:bodyPr>
            <a:normAutofit fontScale="92500"/>
          </a:bodyPr>
          <a:lstStyle/>
          <a:p>
            <a:r>
              <a:rPr lang="en-IE" sz="1800"/>
              <a:t>If you wish to take the floor:</a:t>
            </a:r>
          </a:p>
          <a:p>
            <a:pPr lvl="1"/>
            <a:r>
              <a:rPr lang="en-IE" sz="1800"/>
              <a:t>Please </a:t>
            </a:r>
            <a:r>
              <a:rPr lang="en-IE" sz="1800" b="1"/>
              <a:t>raise your hand </a:t>
            </a:r>
            <a:r>
              <a:rPr lang="en-IE" sz="1800"/>
              <a:t>via the dedicated tool</a:t>
            </a:r>
          </a:p>
          <a:p>
            <a:pPr lvl="1"/>
            <a:r>
              <a:rPr lang="en-IE" sz="1800"/>
              <a:t>Once the host gives you the floor, make sure you have enabled microphone in Webex parameters. </a:t>
            </a:r>
            <a:r>
              <a:rPr lang="en-IE" sz="1800" b="1"/>
              <a:t>Unmute</a:t>
            </a:r>
            <a:r>
              <a:rPr lang="en-IE" sz="1800"/>
              <a:t> yourself and turn the camera on. </a:t>
            </a:r>
          </a:p>
          <a:p>
            <a:pPr lvl="1"/>
            <a:r>
              <a:rPr lang="en-IE" sz="1800"/>
              <a:t>Before providing your views, please </a:t>
            </a:r>
            <a:r>
              <a:rPr lang="en-IE" sz="1800" b="1"/>
              <a:t>introduce</a:t>
            </a:r>
            <a:r>
              <a:rPr lang="en-IE" sz="1800"/>
              <a:t> yourself (name, sector, Member State).</a:t>
            </a:r>
          </a:p>
          <a:p>
            <a:pPr lvl="1"/>
            <a:r>
              <a:rPr lang="en-IE" sz="1800"/>
              <a:t>Please limit your intervention to </a:t>
            </a:r>
            <a:r>
              <a:rPr lang="en-IE" sz="1800" b="1"/>
              <a:t>2 min</a:t>
            </a:r>
            <a:r>
              <a:rPr lang="en-IE" sz="1800"/>
              <a:t> maximum.</a:t>
            </a:r>
          </a:p>
          <a:p>
            <a:endParaRPr lang="en-IE" sz="1800"/>
          </a:p>
          <a:p>
            <a:r>
              <a:rPr lang="en-IE" sz="1800"/>
              <a:t>In the event of a technical issue, please log out and log in again. </a:t>
            </a:r>
          </a:p>
          <a:p>
            <a:endParaRPr lang="en-IE" sz="1800"/>
          </a:p>
          <a:p>
            <a:r>
              <a:rPr lang="en-IE" sz="1800"/>
              <a:t>Please do not record this meeting. If you do, you may be removed.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516FCDC-6BCE-070E-3FE4-591D7DD37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16</a:t>
            </a:fld>
            <a:endParaRPr lang="en-BE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23014E2-B418-7375-DC9D-1B97D0E9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28/05/2026</a:t>
            </a:r>
            <a:endParaRPr lang="en-BE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13637A8-50F5-B3A2-8D0B-1CF438E5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 sz="900"/>
              <a:t>Public hearing on the draft GLs on BWRA</a:t>
            </a:r>
            <a:endParaRPr lang="en-BE" sz="900"/>
          </a:p>
        </p:txBody>
      </p:sp>
    </p:spTree>
    <p:extLst>
      <p:ext uri="{BB962C8B-B14F-4D97-AF65-F5344CB8AC3E}">
        <p14:creationId xmlns:p14="http://schemas.microsoft.com/office/powerpoint/2010/main" val="398840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11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D3CA-33AE-F1EC-6F08-1E5F87E61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30DD-5982-F16C-6A5E-9282347A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IE"/>
              <a:t>Agenda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2086655-A768-95DD-89DF-BBB2E285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599535" cy="274637"/>
          </a:xfrm>
        </p:spPr>
        <p:txBody>
          <a:bodyPr/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B2F4-5708-EDD8-D578-807B536C7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2</a:t>
            </a:fld>
            <a:endParaRPr lang="en-BE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01BCA4C7-C6E2-AE91-F6D7-66542AC884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28/05/2026</a:t>
            </a:r>
            <a:endParaRPr lang="en-B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07A730-1B95-4550-F22B-F2D1DD8E0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235550"/>
              </p:ext>
            </p:extLst>
          </p:nvPr>
        </p:nvGraphicFramePr>
        <p:xfrm>
          <a:off x="723785" y="1268016"/>
          <a:ext cx="7497933" cy="2609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9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0A7-1BAF-1EF1-E91F-5E3F814B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House keeping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F1FD-C8CD-23AF-7623-812D86AA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/>
              <a:t>If you cannot hear us, please click on “connect to audio” or click on the three dots at the bottom of the screen and connect audio</a:t>
            </a:r>
          </a:p>
          <a:p>
            <a:r>
              <a:rPr lang="en-IE"/>
              <a:t>If you wish to take the floor:</a:t>
            </a:r>
          </a:p>
          <a:p>
            <a:pPr lvl="1"/>
            <a:r>
              <a:rPr lang="en-IE"/>
              <a:t>Please </a:t>
            </a:r>
            <a:r>
              <a:rPr lang="en-IE" b="1"/>
              <a:t>raise your hand </a:t>
            </a:r>
            <a:r>
              <a:rPr lang="en-IE"/>
              <a:t>via the dedicated tool</a:t>
            </a:r>
          </a:p>
          <a:p>
            <a:pPr lvl="1"/>
            <a:r>
              <a:rPr lang="en-IE"/>
              <a:t>Once the host gives you the floor, make sure you have enabled microphone in Webex parameters. </a:t>
            </a:r>
            <a:r>
              <a:rPr lang="en-IE" b="1"/>
              <a:t>Unmute</a:t>
            </a:r>
            <a:r>
              <a:rPr lang="en-IE"/>
              <a:t> yourself and turn the camera on. </a:t>
            </a:r>
          </a:p>
          <a:p>
            <a:pPr lvl="1"/>
            <a:r>
              <a:rPr lang="en-IE"/>
              <a:t>Before providing your views, please </a:t>
            </a:r>
            <a:r>
              <a:rPr lang="en-IE" b="1"/>
              <a:t>introduce</a:t>
            </a:r>
            <a:r>
              <a:rPr lang="en-IE"/>
              <a:t> yourself (name, sector, Member State).</a:t>
            </a:r>
          </a:p>
          <a:p>
            <a:pPr lvl="1"/>
            <a:r>
              <a:rPr lang="en-IE"/>
              <a:t>Please limit your intervention to </a:t>
            </a:r>
            <a:r>
              <a:rPr lang="en-IE" b="1"/>
              <a:t>2 min</a:t>
            </a:r>
            <a:r>
              <a:rPr lang="en-IE"/>
              <a:t> maximum.</a:t>
            </a:r>
          </a:p>
          <a:p>
            <a:pPr marL="0" indent="0">
              <a:buNone/>
            </a:pPr>
            <a:endParaRPr lang="en-IE"/>
          </a:p>
          <a:p>
            <a:r>
              <a:rPr lang="en-IE"/>
              <a:t>In the event of a technical issue, please log out and log in again. </a:t>
            </a:r>
          </a:p>
          <a:p>
            <a:endParaRPr lang="en-IE"/>
          </a:p>
          <a:p>
            <a:r>
              <a:rPr lang="en-IE"/>
              <a:t>Please do not record this meeting. If you do, you may be removed.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3AED2A1-7A73-1912-CD2D-C2542F69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599535" cy="274637"/>
          </a:xfrm>
        </p:spPr>
        <p:txBody>
          <a:bodyPr/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3251B58-F5C7-0153-3B9B-B60181BE9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3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86B0-2E39-2CC8-031E-DE68187BE9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28/05/2026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20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E9C8-9C2D-DA90-AC2F-F3CDEBFA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Introduction to AMLA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3004-5632-189B-9C9C-51F5578FC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E569F6-9231-0118-3654-5D6BA18B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599535" cy="274637"/>
          </a:xfrm>
        </p:spPr>
        <p:txBody>
          <a:bodyPr/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336C5D1-A685-E0EF-A7F3-7FA631D8E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4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D44D7-BCA0-4D16-4659-32EA18FCAF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28/05/2026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553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611560" y="297330"/>
            <a:ext cx="7182520" cy="468395"/>
          </a:xfrm>
        </p:spPr>
        <p:txBody>
          <a:bodyPr anchor="b">
            <a:normAutofit/>
          </a:bodyPr>
          <a:lstStyle/>
          <a:p>
            <a:r>
              <a:rPr lang="en-IE" sz="2400"/>
              <a:t>AMLA’s role</a:t>
            </a:r>
            <a:endParaRPr lang="en-GB" sz="2400">
              <a:solidFill>
                <a:schemeClr val="accent1"/>
              </a:solidFill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E207424-01F5-AFC8-E510-5DA8E09E3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333878"/>
              </p:ext>
            </p:extLst>
          </p:nvPr>
        </p:nvGraphicFramePr>
        <p:xfrm>
          <a:off x="3887391" y="915566"/>
          <a:ext cx="4629150" cy="376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E3508389-3368-9804-E0C3-4842FD592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1275606"/>
            <a:ext cx="2037109" cy="3191975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3F2550A-3A35-035A-582C-09ECFEDB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599535" cy="274637"/>
          </a:xfrm>
        </p:spPr>
        <p:txBody>
          <a:bodyPr/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E677D07-6110-71F7-95B0-0CDA0CD2C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5</a:t>
            </a:fld>
            <a:endParaRPr lang="en-B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44E7A1-CEA0-1FC0-645F-0B3B596E6B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1600" y="4769935"/>
            <a:ext cx="1152128" cy="271965"/>
          </a:xfrm>
        </p:spPr>
        <p:txBody>
          <a:bodyPr/>
          <a:lstStyle/>
          <a:p>
            <a:r>
              <a:rPr lang="en-US"/>
              <a:t>28/05/2026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394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1042-26E4-CE7A-3336-FFB9C703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IE"/>
              <a:t>What </a:t>
            </a:r>
            <a:r>
              <a:rPr lang="fr-BE"/>
              <a:t>a</a:t>
            </a:r>
            <a:r>
              <a:rPr lang="en-IE"/>
              <a:t>re Guidelines?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E48C8-2DE0-7AA7-E240-6F433F1D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/>
          </a:bodyPr>
          <a:lstStyle/>
          <a:p>
            <a:r>
              <a:rPr lang="en-IE" sz="1500"/>
              <a:t>RTS: ensure consistent practices and uniform application of EU law </a:t>
            </a:r>
          </a:p>
          <a:p>
            <a:r>
              <a:rPr lang="en-IE" sz="1500"/>
              <a:t>Guidelines: </a:t>
            </a:r>
          </a:p>
          <a:p>
            <a:pPr lvl="1"/>
            <a:r>
              <a:rPr lang="en-IE" sz="1500"/>
              <a:t>set supervisory expectations</a:t>
            </a:r>
          </a:p>
          <a:p>
            <a:pPr lvl="1"/>
            <a:r>
              <a:rPr lang="en-IE" sz="1500"/>
              <a:t>ensure common, uniform and consistent application of EU law.</a:t>
            </a:r>
          </a:p>
          <a:p>
            <a:r>
              <a:rPr lang="en-IE" sz="1500"/>
              <a:t>GLs key features:</a:t>
            </a:r>
          </a:p>
          <a:p>
            <a:pPr lvl="1"/>
            <a:r>
              <a:rPr lang="en-IE" sz="1500"/>
              <a:t>Cannot change the AMLR</a:t>
            </a:r>
          </a:p>
          <a:p>
            <a:pPr lvl="1"/>
            <a:r>
              <a:rPr lang="en-IE" sz="1500"/>
              <a:t>Align with RTS </a:t>
            </a:r>
          </a:p>
          <a:p>
            <a:pPr lvl="1"/>
            <a:r>
              <a:rPr lang="en-IE" sz="1500"/>
              <a:t>Non-legally binding, </a:t>
            </a:r>
          </a:p>
          <a:p>
            <a:r>
              <a:rPr lang="en-IE" sz="1500"/>
              <a:t>Adopted by AMLA</a:t>
            </a:r>
          </a:p>
          <a:p>
            <a:pPr lvl="1"/>
            <a:endParaRPr lang="en-IE" sz="15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4D95F-4BDB-554B-C07E-BDF93AE68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6</a:t>
            </a:fld>
            <a:endParaRPr lang="en-BE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89A1BA-A2B3-1D91-90F7-CA7290601FE2}"/>
              </a:ext>
            </a:extLst>
          </p:cNvPr>
          <p:cNvGraphicFramePr/>
          <p:nvPr/>
        </p:nvGraphicFramePr>
        <p:xfrm>
          <a:off x="4716016" y="1369218"/>
          <a:ext cx="3799334" cy="314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7CE59-AEE6-8CA8-5F07-4344B4E00222}"/>
              </a:ext>
            </a:extLst>
          </p:cNvPr>
          <p:cNvSpPr txBox="1">
            <a:spLocks/>
          </p:cNvSpPr>
          <p:nvPr/>
        </p:nvSpPr>
        <p:spPr>
          <a:xfrm>
            <a:off x="2284833" y="4767263"/>
            <a:ext cx="55995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>
              <a:defRPr sz="1000">
                <a:solidFill>
                  <a:schemeClr val="tx1">
                    <a:tint val="82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3947AEF-F89D-CE22-C528-CBE9EBE8290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1600" y="4733673"/>
            <a:ext cx="1152128" cy="271965"/>
          </a:xfrm>
        </p:spPr>
        <p:txBody>
          <a:bodyPr/>
          <a:lstStyle/>
          <a:p>
            <a:r>
              <a:rPr lang="en-US"/>
              <a:t>28/05/2026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23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FCF0-A00F-4FD4-6742-B246DD59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Draft GLs on BWRA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10812-C10D-2110-0053-7F3DBEA59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>
                <a:hlinkClick r:id="rId2"/>
              </a:rPr>
              <a:t>Consult</a:t>
            </a:r>
            <a:r>
              <a:rPr lang="fr-BE" err="1">
                <a:hlinkClick r:id="rId2"/>
              </a:rPr>
              <a:t>ation</a:t>
            </a:r>
            <a:r>
              <a:rPr lang="fr-BE">
                <a:hlinkClick r:id="rId2"/>
              </a:rPr>
              <a:t> Paper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833D1-5B7A-66D3-7B97-38291B389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5D205-B93B-2A4B-AAD3-B256BCBB8D41}" type="slidenum">
              <a:rPr lang="en-BE" smtClean="0"/>
              <a:pPr/>
              <a:t>7</a:t>
            </a:fld>
            <a:endParaRPr lang="en-BE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9D332B3-A586-036C-FA58-C845AD2B7FD8}"/>
              </a:ext>
            </a:extLst>
          </p:cNvPr>
          <p:cNvSpPr txBox="1">
            <a:spLocks/>
          </p:cNvSpPr>
          <p:nvPr/>
        </p:nvSpPr>
        <p:spPr>
          <a:xfrm>
            <a:off x="2284833" y="4767263"/>
            <a:ext cx="55995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>
              <a:defRPr sz="1000">
                <a:solidFill>
                  <a:schemeClr val="tx1">
                    <a:tint val="82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504C96BB-5436-18BC-5718-F15DF26F2042}"/>
              </a:ext>
            </a:extLst>
          </p:cNvPr>
          <p:cNvSpPr txBox="1">
            <a:spLocks/>
          </p:cNvSpPr>
          <p:nvPr/>
        </p:nvSpPr>
        <p:spPr>
          <a:xfrm>
            <a:off x="971600" y="4767263"/>
            <a:ext cx="1152128" cy="27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E"/>
            </a:defPPr>
            <a:lvl1pPr>
              <a:spcAft>
                <a:spcPts val="600"/>
              </a:spcAft>
              <a:defRPr sz="10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28/05/2026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764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E29CEF8-1BDB-7307-F865-D0E166A5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5" y="301961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>
                <a:latin typeface="+mn-lt"/>
              </a:rPr>
              <a:t>Mandate 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D271C2F-07CD-D2BD-2237-9D4162B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80CBD-A18C-CF9C-CDFB-63AB7DA7F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8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DA655-DEA1-89D8-0645-778B288F4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E"/>
              <a:t>28/05/2026</a:t>
            </a:r>
            <a:endParaRPr lang="en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AAA860-8699-97A7-9C8E-55F88CD98016}"/>
              </a:ext>
            </a:extLst>
          </p:cNvPr>
          <p:cNvGrpSpPr/>
          <p:nvPr/>
        </p:nvGrpSpPr>
        <p:grpSpPr>
          <a:xfrm>
            <a:off x="345393" y="1329474"/>
            <a:ext cx="4070067" cy="3210995"/>
            <a:chOff x="345393" y="1214274"/>
            <a:chExt cx="4070067" cy="3210995"/>
          </a:xfrm>
        </p:grpSpPr>
        <p:sp>
          <p:nvSpPr>
            <p:cNvPr id="3" name="Rectangle 2" descr="Document with solid fill">
              <a:extLst>
                <a:ext uri="{FF2B5EF4-FFF2-40B4-BE49-F238E27FC236}">
                  <a16:creationId xmlns:a16="http://schemas.microsoft.com/office/drawing/2014/main" id="{9296D75E-9A2E-82DD-C35F-BF2F5F1CFBE9}"/>
                </a:ext>
              </a:extLst>
            </p:cNvPr>
            <p:cNvSpPr/>
            <p:nvPr/>
          </p:nvSpPr>
          <p:spPr>
            <a:xfrm>
              <a:off x="345393" y="1214275"/>
              <a:ext cx="654953" cy="654953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6A0F3F-526A-6EF3-5E9D-6B0AFCCD1415}"/>
                </a:ext>
              </a:extLst>
            </p:cNvPr>
            <p:cNvSpPr/>
            <p:nvPr/>
          </p:nvSpPr>
          <p:spPr>
            <a:xfrm>
              <a:off x="345393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200" kern="1200"/>
                <a:t>Scope of the mandate 10.4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02807DE-FFEB-F216-65FE-54FBD2610A3B}"/>
                </a:ext>
              </a:extLst>
            </p:cNvPr>
            <p:cNvSpPr/>
            <p:nvPr/>
          </p:nvSpPr>
          <p:spPr>
            <a:xfrm>
              <a:off x="345393" y="2367559"/>
              <a:ext cx="1871295" cy="1872904"/>
            </a:xfrm>
            <a:custGeom>
              <a:avLst/>
              <a:gdLst>
                <a:gd name="connsiteX0" fmla="*/ 0 w 1871295"/>
                <a:gd name="connsiteY0" fmla="*/ 0 h 1872904"/>
                <a:gd name="connsiteX1" fmla="*/ 1871295 w 1871295"/>
                <a:gd name="connsiteY1" fmla="*/ 0 h 1872904"/>
                <a:gd name="connsiteX2" fmla="*/ 1871295 w 1871295"/>
                <a:gd name="connsiteY2" fmla="*/ 1872904 h 1872904"/>
                <a:gd name="connsiteX3" fmla="*/ 0 w 1871295"/>
                <a:gd name="connsiteY3" fmla="*/ 1872904 h 1872904"/>
                <a:gd name="connsiteX4" fmla="*/ 0 w 1871295"/>
                <a:gd name="connsiteY4" fmla="*/ 0 h 18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1872904">
                  <a:moveTo>
                    <a:pt x="0" y="0"/>
                  </a:moveTo>
                  <a:lnTo>
                    <a:pt x="1871295" y="0"/>
                  </a:lnTo>
                  <a:lnTo>
                    <a:pt x="1871295" y="1872904"/>
                  </a:lnTo>
                  <a:lnTo>
                    <a:pt x="0" y="1872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rtl="0">
                <a:buSzPts val="1500"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AMLA shall issue guidelines: </a:t>
              </a:r>
            </a:p>
            <a:p>
              <a:pPr marL="171450" indent="-171450" rtl="0">
                <a:buSzPts val="1500"/>
                <a:buFontTx/>
                <a:buChar char="-"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on the </a:t>
              </a: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minimum requirements for the content 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of the BWRA drawn up by the OE pursuant to paragraph 1, </a:t>
              </a:r>
            </a:p>
            <a:p>
              <a:pPr marL="171450" indent="-171450" rtl="0">
                <a:buSzPts val="1500"/>
                <a:buFontTx/>
                <a:buChar char="-"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and on </a:t>
              </a: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the additional sources 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</a:rPr>
                <a:t>of information to be taken into account when carrying out the BWRA</a:t>
              </a: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6F95C5-18B5-97A1-A39A-B6D91A752EB7}"/>
                </a:ext>
              </a:extLst>
            </p:cNvPr>
            <p:cNvSpPr/>
            <p:nvPr/>
          </p:nvSpPr>
          <p:spPr>
            <a:xfrm>
              <a:off x="2544165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fr-BE" sz="1400" err="1"/>
                <a:t>Context</a:t>
              </a:r>
              <a:r>
                <a:rPr lang="fr-BE" sz="1400"/>
                <a:t> </a:t>
              </a:r>
              <a:endParaRPr lang="en-US" sz="14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AC9AE7-6A56-6DC7-0C98-1A45B283BDD7}"/>
                </a:ext>
              </a:extLst>
            </p:cNvPr>
            <p:cNvSpPr/>
            <p:nvPr/>
          </p:nvSpPr>
          <p:spPr>
            <a:xfrm>
              <a:off x="2544165" y="2367559"/>
              <a:ext cx="1871295" cy="2057710"/>
            </a:xfrm>
            <a:custGeom>
              <a:avLst/>
              <a:gdLst>
                <a:gd name="connsiteX0" fmla="*/ 0 w 1871295"/>
                <a:gd name="connsiteY0" fmla="*/ 0 h 1872904"/>
                <a:gd name="connsiteX1" fmla="*/ 1871295 w 1871295"/>
                <a:gd name="connsiteY1" fmla="*/ 0 h 1872904"/>
                <a:gd name="connsiteX2" fmla="*/ 1871295 w 1871295"/>
                <a:gd name="connsiteY2" fmla="*/ 1872904 h 1872904"/>
                <a:gd name="connsiteX3" fmla="*/ 0 w 1871295"/>
                <a:gd name="connsiteY3" fmla="*/ 1872904 h 1872904"/>
                <a:gd name="connsiteX4" fmla="*/ 0 w 1871295"/>
                <a:gd name="connsiteY4" fmla="*/ 0 h 18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1872904">
                  <a:moveTo>
                    <a:pt x="0" y="0"/>
                  </a:moveTo>
                  <a:lnTo>
                    <a:pt x="1871295" y="0"/>
                  </a:lnTo>
                  <a:lnTo>
                    <a:pt x="1871295" y="1872904"/>
                  </a:lnTo>
                  <a:lnTo>
                    <a:pt x="0" y="1872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r>
                <a:rPr lang="en-US" sz="1100">
                  <a:solidFill>
                    <a:schemeClr val="tx1"/>
                  </a:solidFill>
                </a:rPr>
                <a:t>Article 10(1) :</a:t>
              </a:r>
            </a:p>
            <a:p>
              <a:r>
                <a:rPr lang="en-US" sz="1100" i="1">
                  <a:solidFill>
                    <a:schemeClr val="tx1"/>
                  </a:solidFill>
                </a:rPr>
                <a:t>“ OEs shall take appropriate measures, proportionate to the nature of their business, including its risks and complexity, and their size, </a:t>
              </a:r>
              <a:r>
                <a:rPr lang="en-US" sz="1100" b="1" i="1">
                  <a:solidFill>
                    <a:schemeClr val="tx1"/>
                  </a:solidFill>
                </a:rPr>
                <a:t>to identify and assess the risks </a:t>
              </a:r>
              <a:r>
                <a:rPr lang="en-US" sz="1100" i="1">
                  <a:solidFill>
                    <a:schemeClr val="tx1"/>
                  </a:solidFill>
                </a:rPr>
                <a:t>of ML and TF </a:t>
              </a:r>
              <a:r>
                <a:rPr lang="en-US" sz="1100" b="1" i="1">
                  <a:solidFill>
                    <a:schemeClr val="tx1"/>
                  </a:solidFill>
                </a:rPr>
                <a:t>to which they are exposed</a:t>
              </a:r>
              <a:r>
                <a:rPr lang="en-US" sz="1100" i="1">
                  <a:solidFill>
                    <a:schemeClr val="tx1"/>
                  </a:solidFill>
                </a:rPr>
                <a:t>, as well as the risks of non-implementation and evasion of targeted financial sanctions”</a:t>
              </a: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 descr="Cycle with people with solid fill">
              <a:extLst>
                <a:ext uri="{FF2B5EF4-FFF2-40B4-BE49-F238E27FC236}">
                  <a16:creationId xmlns:a16="http://schemas.microsoft.com/office/drawing/2014/main" id="{20EFB8E3-F314-62F2-6C35-B0DCF31FEA18}"/>
                </a:ext>
              </a:extLst>
            </p:cNvPr>
            <p:cNvSpPr/>
            <p:nvPr/>
          </p:nvSpPr>
          <p:spPr>
            <a:xfrm>
              <a:off x="2497383" y="1214274"/>
              <a:ext cx="734548" cy="701839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595B17-6D82-B4F7-668A-F377AC0A4D0C}"/>
              </a:ext>
            </a:extLst>
          </p:cNvPr>
          <p:cNvSpPr/>
          <p:nvPr/>
        </p:nvSpPr>
        <p:spPr>
          <a:xfrm>
            <a:off x="4572000" y="2113317"/>
            <a:ext cx="1871295" cy="280694"/>
          </a:xfrm>
          <a:custGeom>
            <a:avLst/>
            <a:gdLst>
              <a:gd name="connsiteX0" fmla="*/ 0 w 1871295"/>
              <a:gd name="connsiteY0" fmla="*/ 0 h 280694"/>
              <a:gd name="connsiteX1" fmla="*/ 1871295 w 1871295"/>
              <a:gd name="connsiteY1" fmla="*/ 0 h 280694"/>
              <a:gd name="connsiteX2" fmla="*/ 1871295 w 1871295"/>
              <a:gd name="connsiteY2" fmla="*/ 280694 h 280694"/>
              <a:gd name="connsiteX3" fmla="*/ 0 w 1871295"/>
              <a:gd name="connsiteY3" fmla="*/ 280694 h 280694"/>
              <a:gd name="connsiteX4" fmla="*/ 0 w 1871295"/>
              <a:gd name="connsiteY4" fmla="*/ 0 h 28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280694">
                <a:moveTo>
                  <a:pt x="0" y="0"/>
                </a:moveTo>
                <a:lnTo>
                  <a:pt x="1871295" y="0"/>
                </a:lnTo>
                <a:lnTo>
                  <a:pt x="1871295" y="280694"/>
                </a:lnTo>
                <a:lnTo>
                  <a:pt x="0" y="280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kern="1200"/>
              <a:t>The BWRA is…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22C4F8-6FD4-031C-6AD5-F5B6AE034CE5}"/>
              </a:ext>
            </a:extLst>
          </p:cNvPr>
          <p:cNvSpPr/>
          <p:nvPr/>
        </p:nvSpPr>
        <p:spPr>
          <a:xfrm>
            <a:off x="4636698" y="2482759"/>
            <a:ext cx="1806597" cy="2056215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 rtl="0">
              <a:buSzPts val="1500"/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</a:rPr>
              <a:t>The foundation of the OE’s AML risk-based approach.</a:t>
            </a:r>
          </a:p>
          <a:p>
            <a:pPr marL="171450" indent="-171450">
              <a:buSzPts val="15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latin typeface="Aptos" panose="020B0004020202020204" pitchFamily="34" charset="0"/>
              </a:rPr>
              <a:t>Key purposes (AMLR) : </a:t>
            </a:r>
          </a:p>
          <a:p>
            <a:pPr marL="628650" lvl="1" indent="-171450">
              <a:buSzPts val="15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Aptos" panose="020B0004020202020204" pitchFamily="34" charset="0"/>
              </a:rPr>
              <a:t>Risk awareness</a:t>
            </a:r>
          </a:p>
          <a:p>
            <a:pPr marL="628650" lvl="1" indent="-171450">
              <a:buSzPts val="15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Aptos" panose="020B0004020202020204" pitchFamily="34" charset="0"/>
              </a:rPr>
              <a:t>Control gaps identification</a:t>
            </a:r>
          </a:p>
          <a:p>
            <a:pPr marL="628650" lvl="1" indent="-171450">
              <a:buSzPts val="15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Aptos" panose="020B0004020202020204" pitchFamily="34" charset="0"/>
              </a:rPr>
              <a:t>Effective resource allocation</a:t>
            </a:r>
          </a:p>
          <a:p>
            <a:pPr marL="171450" indent="-171450">
              <a:buSzPts val="15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Aligned with FATF Reco 1</a:t>
            </a:r>
          </a:p>
          <a:p>
            <a:pPr marL="171450" indent="-171450">
              <a:buSzPts val="15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Restate requirements from 2015/849 (extended to TFS and new OEs). </a:t>
            </a:r>
          </a:p>
          <a:p>
            <a:pPr marL="171450" indent="-171450">
              <a:buSzPts val="1500"/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628650" lvl="1" indent="-171450">
              <a:buSzPts val="1500"/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D73A68-8995-4C65-9C08-FD0BFA8DC8E5}"/>
              </a:ext>
            </a:extLst>
          </p:cNvPr>
          <p:cNvSpPr/>
          <p:nvPr/>
        </p:nvSpPr>
        <p:spPr>
          <a:xfrm>
            <a:off x="6770772" y="2113317"/>
            <a:ext cx="1871295" cy="280694"/>
          </a:xfrm>
          <a:custGeom>
            <a:avLst/>
            <a:gdLst>
              <a:gd name="connsiteX0" fmla="*/ 0 w 1871295"/>
              <a:gd name="connsiteY0" fmla="*/ 0 h 280694"/>
              <a:gd name="connsiteX1" fmla="*/ 1871295 w 1871295"/>
              <a:gd name="connsiteY1" fmla="*/ 0 h 280694"/>
              <a:gd name="connsiteX2" fmla="*/ 1871295 w 1871295"/>
              <a:gd name="connsiteY2" fmla="*/ 280694 h 280694"/>
              <a:gd name="connsiteX3" fmla="*/ 0 w 1871295"/>
              <a:gd name="connsiteY3" fmla="*/ 280694 h 280694"/>
              <a:gd name="connsiteX4" fmla="*/ 0 w 1871295"/>
              <a:gd name="connsiteY4" fmla="*/ 0 h 28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280694">
                <a:moveTo>
                  <a:pt x="0" y="0"/>
                </a:moveTo>
                <a:lnTo>
                  <a:pt x="1871295" y="0"/>
                </a:lnTo>
                <a:lnTo>
                  <a:pt x="1871295" y="280694"/>
                </a:lnTo>
                <a:lnTo>
                  <a:pt x="0" y="280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fr-BE" sz="1400"/>
              <a:t>The BWRA </a:t>
            </a:r>
            <a:r>
              <a:rPr lang="fr-BE" sz="1400" err="1"/>
              <a:t>is</a:t>
            </a:r>
            <a:r>
              <a:rPr lang="fr-BE" sz="1400"/>
              <a:t> not</a:t>
            </a:r>
            <a:r>
              <a:rPr lang="en-IE" sz="1400"/>
              <a:t>…</a:t>
            </a:r>
            <a:r>
              <a:rPr lang="fr-BE" sz="1400"/>
              <a:t>  </a:t>
            </a:r>
            <a:endParaRPr lang="en-US" sz="14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356442-5609-46B5-DE6F-114958D4DEE3}"/>
              </a:ext>
            </a:extLst>
          </p:cNvPr>
          <p:cNvSpPr/>
          <p:nvPr/>
        </p:nvSpPr>
        <p:spPr>
          <a:xfrm>
            <a:off x="6770772" y="2482759"/>
            <a:ext cx="1871295" cy="2057710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Individual Risk assessment (art 20 – AMLR)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Supervisory assessment (art 40(2) – AMLD)</a:t>
            </a:r>
          </a:p>
        </p:txBody>
      </p:sp>
      <p:pic>
        <p:nvPicPr>
          <p:cNvPr id="26" name="Graphic 25" descr="Badge Tick1 with solid fill">
            <a:extLst>
              <a:ext uri="{FF2B5EF4-FFF2-40B4-BE49-F238E27FC236}">
                <a16:creationId xmlns:a16="http://schemas.microsoft.com/office/drawing/2014/main" id="{E037BA4B-FB32-772F-B493-00DD7C83B1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1352916"/>
            <a:ext cx="654953" cy="654953"/>
          </a:xfrm>
          <a:prstGeom prst="rect">
            <a:avLst/>
          </a:prstGeom>
        </p:spPr>
      </p:pic>
      <p:pic>
        <p:nvPicPr>
          <p:cNvPr id="28" name="Graphic 27" descr="Badge Cross with solid fill">
            <a:extLst>
              <a:ext uri="{FF2B5EF4-FFF2-40B4-BE49-F238E27FC236}">
                <a16:creationId xmlns:a16="http://schemas.microsoft.com/office/drawing/2014/main" id="{C7215CAF-5FD7-4F89-3DDC-93B849DE89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0772" y="1355557"/>
            <a:ext cx="701840" cy="7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0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7343B-6B17-312A-0E19-1D695211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B4BFE3D-4412-148B-C6BA-DCFE08CD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3" y="319955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>
                <a:latin typeface="+mn-lt"/>
              </a:rPr>
              <a:t>AMLA Approach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BA840363-A0EF-9C27-2EEE-7166961A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833" y="4767263"/>
            <a:ext cx="5239495" cy="274637"/>
          </a:xfrm>
        </p:spPr>
        <p:txBody>
          <a:bodyPr anchor="ctr">
            <a:normAutofit/>
          </a:bodyPr>
          <a:lstStyle/>
          <a:p>
            <a:r>
              <a:rPr lang="en-US"/>
              <a:t>Public hearing on the draft GLs on BWRA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6A81-2364-6360-D24A-6461B3AC2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57208"/>
            <a:ext cx="6309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E5D205-B93B-2A4B-AAD3-B256BCBB8D41}" type="slidenum">
              <a:rPr lang="en-BE" smtClean="0"/>
              <a:pPr>
                <a:spcAft>
                  <a:spcPts val="600"/>
                </a:spcAft>
              </a:pPr>
              <a:t>9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37E98-A148-90B3-F836-E9164BDC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152128" cy="271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E"/>
              <a:t>28/05/2026</a:t>
            </a:r>
            <a:endParaRPr lang="en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52D8A-E179-71FC-8065-ECBD7003E004}"/>
              </a:ext>
            </a:extLst>
          </p:cNvPr>
          <p:cNvGrpSpPr/>
          <p:nvPr/>
        </p:nvGrpSpPr>
        <p:grpSpPr>
          <a:xfrm>
            <a:off x="4961090" y="1479541"/>
            <a:ext cx="4070068" cy="940746"/>
            <a:chOff x="4742937" y="1338065"/>
            <a:chExt cx="4070068" cy="940746"/>
          </a:xfrm>
        </p:grpSpPr>
        <p:sp>
          <p:nvSpPr>
            <p:cNvPr id="8" name="Rectangle 7" descr="Group brainstorm with solid fill">
              <a:extLst>
                <a:ext uri="{FF2B5EF4-FFF2-40B4-BE49-F238E27FC236}">
                  <a16:creationId xmlns:a16="http://schemas.microsoft.com/office/drawing/2014/main" id="{510E5AF4-4001-E1C3-B007-06F186526A9E}"/>
                </a:ext>
              </a:extLst>
            </p:cNvPr>
            <p:cNvSpPr/>
            <p:nvPr/>
          </p:nvSpPr>
          <p:spPr>
            <a:xfrm>
              <a:off x="4742937" y="1338065"/>
              <a:ext cx="654953" cy="654953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80B06F-4F2A-9E29-6C87-4C9537B1FC29}"/>
                </a:ext>
              </a:extLst>
            </p:cNvPr>
            <p:cNvSpPr/>
            <p:nvPr/>
          </p:nvSpPr>
          <p:spPr>
            <a:xfrm>
              <a:off x="4742938" y="1998117"/>
              <a:ext cx="3899129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AMLA’s policy options considered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7191DF-FE2A-F5EA-3B4E-EE8D886DD2A5}"/>
                </a:ext>
              </a:extLst>
            </p:cNvPr>
            <p:cNvSpPr/>
            <p:nvPr/>
          </p:nvSpPr>
          <p:spPr>
            <a:xfrm>
              <a:off x="6941710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400" kern="120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A0BAC6-4B24-54AF-C096-4EE6BC41A15B}"/>
              </a:ext>
            </a:extLst>
          </p:cNvPr>
          <p:cNvSpPr/>
          <p:nvPr/>
        </p:nvSpPr>
        <p:spPr>
          <a:xfrm>
            <a:off x="495003" y="2356635"/>
            <a:ext cx="1871295" cy="187290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6E2EB-ECA0-87F8-C72D-8064AC4A7E64}"/>
              </a:ext>
            </a:extLst>
          </p:cNvPr>
          <p:cNvGrpSpPr/>
          <p:nvPr/>
        </p:nvGrpSpPr>
        <p:grpSpPr>
          <a:xfrm>
            <a:off x="497794" y="1432820"/>
            <a:ext cx="4397544" cy="2949119"/>
            <a:chOff x="4415461" y="1291344"/>
            <a:chExt cx="4397544" cy="294911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AFF639-4A17-92F2-5E9E-8845B5E67973}"/>
                </a:ext>
              </a:extLst>
            </p:cNvPr>
            <p:cNvSpPr/>
            <p:nvPr/>
          </p:nvSpPr>
          <p:spPr>
            <a:xfrm>
              <a:off x="4513287" y="1968172"/>
              <a:ext cx="3899129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Methodology</a:t>
              </a:r>
            </a:p>
          </p:txBody>
        </p:sp>
        <p:sp>
          <p:nvSpPr>
            <p:cNvPr id="9" name="Rectangle 8" descr="Clipboard Partially Checked with solid fill">
              <a:extLst>
                <a:ext uri="{FF2B5EF4-FFF2-40B4-BE49-F238E27FC236}">
                  <a16:creationId xmlns:a16="http://schemas.microsoft.com/office/drawing/2014/main" id="{D1880AE6-3C02-4BC5-D360-85F3143D9B76}"/>
                </a:ext>
              </a:extLst>
            </p:cNvPr>
            <p:cNvSpPr/>
            <p:nvPr/>
          </p:nvSpPr>
          <p:spPr>
            <a:xfrm>
              <a:off x="4415461" y="1291344"/>
              <a:ext cx="654953" cy="654953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8CB816-BBBB-38A1-EB13-FA54859F9C82}"/>
                </a:ext>
              </a:extLst>
            </p:cNvPr>
            <p:cNvSpPr/>
            <p:nvPr/>
          </p:nvSpPr>
          <p:spPr>
            <a:xfrm>
              <a:off x="6941710" y="1998117"/>
              <a:ext cx="1871295" cy="280694"/>
            </a:xfrm>
            <a:custGeom>
              <a:avLst/>
              <a:gdLst>
                <a:gd name="connsiteX0" fmla="*/ 0 w 1871295"/>
                <a:gd name="connsiteY0" fmla="*/ 0 h 280694"/>
                <a:gd name="connsiteX1" fmla="*/ 1871295 w 1871295"/>
                <a:gd name="connsiteY1" fmla="*/ 0 h 280694"/>
                <a:gd name="connsiteX2" fmla="*/ 1871295 w 1871295"/>
                <a:gd name="connsiteY2" fmla="*/ 280694 h 280694"/>
                <a:gd name="connsiteX3" fmla="*/ 0 w 1871295"/>
                <a:gd name="connsiteY3" fmla="*/ 280694 h 280694"/>
                <a:gd name="connsiteX4" fmla="*/ 0 w 1871295"/>
                <a:gd name="connsiteY4" fmla="*/ 0 h 2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280694">
                  <a:moveTo>
                    <a:pt x="0" y="0"/>
                  </a:moveTo>
                  <a:lnTo>
                    <a:pt x="1871295" y="0"/>
                  </a:lnTo>
                  <a:lnTo>
                    <a:pt x="1871295" y="280694"/>
                  </a:lnTo>
                  <a:lnTo>
                    <a:pt x="0" y="2806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CA46DD-03DB-F864-77D4-1A8470AF307E}"/>
                </a:ext>
              </a:extLst>
            </p:cNvPr>
            <p:cNvSpPr/>
            <p:nvPr/>
          </p:nvSpPr>
          <p:spPr>
            <a:xfrm>
              <a:off x="6941710" y="2367559"/>
              <a:ext cx="1871295" cy="1872904"/>
            </a:xfrm>
            <a:custGeom>
              <a:avLst/>
              <a:gdLst>
                <a:gd name="connsiteX0" fmla="*/ 0 w 1871295"/>
                <a:gd name="connsiteY0" fmla="*/ 0 h 1872904"/>
                <a:gd name="connsiteX1" fmla="*/ 1871295 w 1871295"/>
                <a:gd name="connsiteY1" fmla="*/ 0 h 1872904"/>
                <a:gd name="connsiteX2" fmla="*/ 1871295 w 1871295"/>
                <a:gd name="connsiteY2" fmla="*/ 1872904 h 1872904"/>
                <a:gd name="connsiteX3" fmla="*/ 0 w 1871295"/>
                <a:gd name="connsiteY3" fmla="*/ 1872904 h 1872904"/>
                <a:gd name="connsiteX4" fmla="*/ 0 w 1871295"/>
                <a:gd name="connsiteY4" fmla="*/ 0 h 18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295" h="1872904">
                  <a:moveTo>
                    <a:pt x="0" y="0"/>
                  </a:moveTo>
                  <a:lnTo>
                    <a:pt x="1871295" y="0"/>
                  </a:lnTo>
                  <a:lnTo>
                    <a:pt x="1871295" y="1872904"/>
                  </a:lnTo>
                  <a:lnTo>
                    <a:pt x="0" y="1872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0" indent="-17145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9686D7-BC16-BD63-5177-6C29B4079DE7}"/>
              </a:ext>
            </a:extLst>
          </p:cNvPr>
          <p:cNvSpPr/>
          <p:nvPr/>
        </p:nvSpPr>
        <p:spPr>
          <a:xfrm>
            <a:off x="5039360" y="2464477"/>
            <a:ext cx="3749916" cy="1872904"/>
          </a:xfrm>
          <a:custGeom>
            <a:avLst/>
            <a:gdLst>
              <a:gd name="connsiteX0" fmla="*/ 0 w 1871295"/>
              <a:gd name="connsiteY0" fmla="*/ 0 h 1872904"/>
              <a:gd name="connsiteX1" fmla="*/ 1871295 w 1871295"/>
              <a:gd name="connsiteY1" fmla="*/ 0 h 1872904"/>
              <a:gd name="connsiteX2" fmla="*/ 1871295 w 1871295"/>
              <a:gd name="connsiteY2" fmla="*/ 1872904 h 1872904"/>
              <a:gd name="connsiteX3" fmla="*/ 0 w 1871295"/>
              <a:gd name="connsiteY3" fmla="*/ 1872904 h 1872904"/>
              <a:gd name="connsiteX4" fmla="*/ 0 w 1871295"/>
              <a:gd name="connsiteY4" fmla="*/ 0 h 187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95" h="1872904">
                <a:moveTo>
                  <a:pt x="0" y="0"/>
                </a:moveTo>
                <a:lnTo>
                  <a:pt x="1871295" y="0"/>
                </a:lnTo>
                <a:lnTo>
                  <a:pt x="1871295" y="1872904"/>
                </a:lnTo>
                <a:lnTo>
                  <a:pt x="0" y="1872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err="1"/>
              <a:t>Standardised</a:t>
            </a:r>
            <a:r>
              <a:rPr lang="en-US" sz="1100"/>
              <a:t>/ prescriptive BWRA methodology or allow methodological flexibility for OEs?  </a:t>
            </a:r>
          </a:p>
          <a:p>
            <a:pPr lvl="1"/>
            <a:r>
              <a:rPr lang="en-US" sz="1100">
                <a:sym typeface="Wingdings" panose="05000000000000000000" pitchFamily="2" charset="2"/>
              </a:rPr>
              <a:t> </a:t>
            </a:r>
            <a:r>
              <a:rPr lang="en-US" sz="1100"/>
              <a:t>Option chosen : Defining minimum steps and expectations for the BWRA while allowing OE methodological flexibility.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Address the risks linked to TFS within the existing BWRA or through a separate assessment</a:t>
            </a:r>
          </a:p>
          <a:p>
            <a:pPr lvl="1"/>
            <a:r>
              <a:rPr lang="en-US" sz="1100">
                <a:sym typeface="Wingdings" panose="05000000000000000000" pitchFamily="2" charset="2"/>
              </a:rPr>
              <a:t> </a:t>
            </a:r>
            <a:r>
              <a:rPr lang="en-US" sz="1100"/>
              <a:t>Option chosen : Flexible approach : OE determine, based on their individual risk profiles, whether to address the risks of non-implementation and evasion of TFS within the existing BWRA or through a separate assessment.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5DCC9-C088-3211-D3AA-7ED0E86418C0}"/>
              </a:ext>
            </a:extLst>
          </p:cNvPr>
          <p:cNvSpPr txBox="1"/>
          <p:nvPr/>
        </p:nvSpPr>
        <p:spPr>
          <a:xfrm>
            <a:off x="354724" y="2286662"/>
            <a:ext cx="4380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Developed in interactions with the NCAs from both FS and NFS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Inspired by National best practices (stock take of best practices)</a:t>
            </a:r>
          </a:p>
        </p:txBody>
      </p:sp>
    </p:spTree>
    <p:extLst>
      <p:ext uri="{BB962C8B-B14F-4D97-AF65-F5344CB8AC3E}">
        <p14:creationId xmlns:p14="http://schemas.microsoft.com/office/powerpoint/2010/main" val="3949561332"/>
      </p:ext>
    </p:extLst>
  </p:cSld>
  <p:clrMapOvr>
    <a:masterClrMapping/>
  </p:clrMapOvr>
</p:sld>
</file>

<file path=ppt/theme/theme1.xml><?xml version="1.0" encoding="utf-8"?>
<a:theme xmlns:a="http://schemas.openxmlformats.org/drawingml/2006/main" name="AMLA">
  <a:themeElements>
    <a:clrScheme name="AMLA">
      <a:dk1>
        <a:srgbClr val="000000"/>
      </a:dk1>
      <a:lt1>
        <a:srgbClr val="FFFFFF"/>
      </a:lt1>
      <a:dk2>
        <a:srgbClr val="132D4E"/>
      </a:dk2>
      <a:lt2>
        <a:srgbClr val="DEE0E2"/>
      </a:lt2>
      <a:accent1>
        <a:srgbClr val="134291"/>
      </a:accent1>
      <a:accent2>
        <a:srgbClr val="039D89"/>
      </a:accent2>
      <a:accent3>
        <a:srgbClr val="FFD744"/>
      </a:accent3>
      <a:accent4>
        <a:srgbClr val="43A2CF"/>
      </a:accent4>
      <a:accent5>
        <a:srgbClr val="B11256"/>
      </a:accent5>
      <a:accent6>
        <a:srgbClr val="DB4721"/>
      </a:accent6>
      <a:hlink>
        <a:srgbClr val="134291"/>
      </a:hlink>
      <a:folHlink>
        <a:srgbClr val="582D7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LA" id="{3FB79133-B537-5345-8A3F-29109DF0E9B7}" vid="{B05554DB-962F-D54A-AA32-5CE858111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60c73-52b6-4363-a498-5d781a326b83">
      <Terms xmlns="http://schemas.microsoft.com/office/infopath/2007/PartnerControls"/>
    </lcf76f155ced4ddcb4097134ff3c332f>
    <TaxCatchAll xmlns="365368f9-2612-4a3e-822d-48a326a846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85853B736D54B8DF6E6FF60764B9D" ma:contentTypeVersion="13" ma:contentTypeDescription="Create a new document." ma:contentTypeScope="" ma:versionID="1aed407168f1d826463dd780193fe735">
  <xsd:schema xmlns:xsd="http://www.w3.org/2001/XMLSchema" xmlns:xs="http://www.w3.org/2001/XMLSchema" xmlns:p="http://schemas.microsoft.com/office/2006/metadata/properties" xmlns:ns2="62660c73-52b6-4363-a498-5d781a326b83" xmlns:ns3="365368f9-2612-4a3e-822d-48a326a8462b" targetNamespace="http://schemas.microsoft.com/office/2006/metadata/properties" ma:root="true" ma:fieldsID="20dd476a61259522e13f196a918f4a6b" ns2:_="" ns3:_="">
    <xsd:import namespace="62660c73-52b6-4363-a498-5d781a326b83"/>
    <xsd:import namespace="365368f9-2612-4a3e-822d-48a326a846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0c73-52b6-4363-a498-5d781a326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9b07c00-5cc5-4fb4-ab9a-8582a6b03d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368f9-2612-4a3e-822d-48a326a846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4e5fed8-41bb-498d-9043-fa7eb6b8dec4}" ma:internalName="TaxCatchAll" ma:showField="CatchAllData" ma:web="365368f9-2612-4a3e-822d-48a326a84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1B49D-6D4F-4EC4-A70D-10498C1DAD1F}">
  <ds:schemaRefs>
    <ds:schemaRef ds:uri="2f88354e-0614-4259-a630-d14925ca5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7F46A9-47A5-4F4C-BF9C-267511BA9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27ECDD-2975-47D3-B957-AABBC62E3A08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17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AMLA</vt:lpstr>
      <vt:lpstr>  Public Hearing  on Art 10(4) AMLR – Business-wide risk assessment (BWRA)</vt:lpstr>
      <vt:lpstr>Agenda</vt:lpstr>
      <vt:lpstr>House keeping </vt:lpstr>
      <vt:lpstr>Introduction to AMLA</vt:lpstr>
      <vt:lpstr>AMLA’s role</vt:lpstr>
      <vt:lpstr>What are Guidelines?</vt:lpstr>
      <vt:lpstr>Draft GLs on BWRA </vt:lpstr>
      <vt:lpstr>Mandate </vt:lpstr>
      <vt:lpstr>AMLA Approach</vt:lpstr>
      <vt:lpstr>AMLA Approach</vt:lpstr>
      <vt:lpstr>Key element of the GLs </vt:lpstr>
      <vt:lpstr>Detailed structure of the GLs</vt:lpstr>
      <vt:lpstr>Next steps</vt:lpstr>
      <vt:lpstr>Have your say </vt:lpstr>
      <vt:lpstr>Floor open for views from the audience</vt:lpstr>
      <vt:lpstr>Floor open for views from the audience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here on multiple lines</dc:title>
  <dc:subject/>
  <dc:creator>BRASOVEANU Hedda Elvira (OP)</dc:creator>
  <cp:keywords/>
  <dc:description/>
  <cp:revision>1</cp:revision>
  <dcterms:created xsi:type="dcterms:W3CDTF">2018-08-20T08:29:49Z</dcterms:created>
  <dcterms:modified xsi:type="dcterms:W3CDTF">2026-05-27T12:17:54Z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bd0209-b4c6-43d7-bad4-1eb1b6095fad_ActionId">
    <vt:lpwstr>dd730ff1-d75c-4a8f-8a92-033b4b90f1ec</vt:lpwstr>
  </property>
  <property fmtid="{D5CDD505-2E9C-101B-9397-08002B2CF9AE}" pid="3" name="MSIP_Label_d5bd0209-b4c6-43d7-bad4-1eb1b6095fad_Name">
    <vt:lpwstr>AMLA Regular</vt:lpwstr>
  </property>
  <property fmtid="{D5CDD505-2E9C-101B-9397-08002B2CF9AE}" pid="4" name="MSIP_Label_d5bd0209-b4c6-43d7-bad4-1eb1b6095fad_SetDate">
    <vt:lpwstr>2025-07-22T19:15:46Z</vt:lpwstr>
  </property>
  <property fmtid="{D5CDD505-2E9C-101B-9397-08002B2CF9AE}" pid="5" name="MSIP_Label_d5bd0209-b4c6-43d7-bad4-1eb1b6095fad_SiteId">
    <vt:lpwstr>56c0f15b-8d67-496c-b187-9de88d4ddbc3</vt:lpwstr>
  </property>
  <property fmtid="{D5CDD505-2E9C-101B-9397-08002B2CF9AE}" pid="6" name="MSIP_Label_d5bd0209-b4c6-43d7-bad4-1eb1b6095fad_Enabled">
    <vt:lpwstr>True</vt:lpwstr>
  </property>
  <property fmtid="{D5CDD505-2E9C-101B-9397-08002B2CF9AE}" pid="7" name="ContentTypeId">
    <vt:lpwstr>0x010100A1C85853B736D54B8DF6E6FF60764B9D</vt:lpwstr>
  </property>
  <property fmtid="{D5CDD505-2E9C-101B-9397-08002B2CF9AE}" pid="8" name="Order">
    <vt:r8>5200</vt:r8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d5bd0209-b4c6-43d7-bad4-1eb1b6095fad_Removed">
    <vt:lpwstr>False</vt:lpwstr>
  </property>
  <property fmtid="{D5CDD505-2E9C-101B-9397-08002B2CF9AE}" pid="14" name="MSIP_Label_d5bd0209-b4c6-43d7-bad4-1eb1b6095fad_Extended_MSFT_Method">
    <vt:lpwstr>Standard</vt:lpwstr>
  </property>
  <property fmtid="{D5CDD505-2E9C-101B-9397-08002B2CF9AE}" pid="15" name="Sensitivity">
    <vt:lpwstr>AMLA Regular</vt:lpwstr>
  </property>
  <property fmtid="{D5CDD505-2E9C-101B-9397-08002B2CF9AE}" pid="16" name="MSIP_Label_6bd9ddd1-4d20-43f6-abfa-fc3c07406f94_Name">
    <vt:lpwstr>Commission Use</vt:lpwstr>
  </property>
  <property fmtid="{D5CDD505-2E9C-101B-9397-08002B2CF9AE}" pid="17" name="MSIP_Label_6bd9ddd1-4d20-43f6-abfa-fc3c07406f94_ContentBits">
    <vt:lpwstr>0</vt:lpwstr>
  </property>
  <property fmtid="{D5CDD505-2E9C-101B-9397-08002B2CF9AE}" pid="18" name="MSIP_Label_6bd9ddd1-4d20-43f6-abfa-fc3c07406f94_SiteId">
    <vt:lpwstr>b24c8b06-522c-46fe-9080-70926f8dddb1</vt:lpwstr>
  </property>
  <property fmtid="{D5CDD505-2E9C-101B-9397-08002B2CF9AE}" pid="19" name="MSIP_Label_6bd9ddd1-4d20-43f6-abfa-fc3c07406f94_Method">
    <vt:lpwstr>Standard</vt:lpwstr>
  </property>
  <property fmtid="{D5CDD505-2E9C-101B-9397-08002B2CF9AE}" pid="20" name="MSIP_Label_6bd9ddd1-4d20-43f6-abfa-fc3c07406f94_Enabled">
    <vt:lpwstr>true</vt:lpwstr>
  </property>
  <property fmtid="{D5CDD505-2E9C-101B-9397-08002B2CF9AE}" pid="21" name="MSIP_Label_6bd9ddd1-4d20-43f6-abfa-fc3c07406f94_SetDate">
    <vt:lpwstr>2025-07-08T13:02:18Z</vt:lpwstr>
  </property>
  <property fmtid="{D5CDD505-2E9C-101B-9397-08002B2CF9AE}" pid="22" name="MSIP_Label_6bd9ddd1-4d20-43f6-abfa-fc3c07406f94_ActionId">
    <vt:lpwstr>6c19fe7a-7569-4813-8457-fd008ad013fe</vt:lpwstr>
  </property>
</Properties>
</file>